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9" r:id="rId1"/>
  </p:sldMasterIdLst>
  <p:notesMasterIdLst>
    <p:notesMasterId r:id="rId17"/>
  </p:notesMasterIdLst>
  <p:sldIdLst>
    <p:sldId id="256" r:id="rId2"/>
    <p:sldId id="316" r:id="rId3"/>
    <p:sldId id="258" r:id="rId4"/>
    <p:sldId id="260" r:id="rId5"/>
    <p:sldId id="261" r:id="rId6"/>
    <p:sldId id="262" r:id="rId7"/>
    <p:sldId id="309" r:id="rId8"/>
    <p:sldId id="311" r:id="rId9"/>
    <p:sldId id="310" r:id="rId10"/>
    <p:sldId id="264" r:id="rId11"/>
    <p:sldId id="263" r:id="rId12"/>
    <p:sldId id="319" r:id="rId13"/>
    <p:sldId id="318" r:id="rId14"/>
    <p:sldId id="317" r:id="rId15"/>
    <p:sldId id="267" r:id="rId16"/>
  </p:sldIdLst>
  <p:sldSz cx="9144000" cy="5143500" type="screen16x9"/>
  <p:notesSz cx="6858000" cy="9144000"/>
  <p:embeddedFontLst>
    <p:embeddedFont>
      <p:font typeface="Palanquin Dark" panose="020B0604020202020204" charset="0"/>
      <p:regular r:id="rId18"/>
      <p:bold r:id="rId19"/>
    </p:embeddedFont>
    <p:embeddedFont>
      <p:font typeface="Nunito SemiBold" pitchFamily="2" charset="0"/>
      <p:bold r:id="rId20"/>
    </p:embeddedFont>
    <p:embeddedFont>
      <p:font typeface="Nunito" panose="020B0604020202020204" charset="0"/>
      <p:regular r:id="rId21"/>
      <p:bold r:id="rId22"/>
      <p:italic r:id="rId23"/>
      <p:boldItalic r:id="rId24"/>
    </p:embeddedFont>
    <p:embeddedFont>
      <p:font typeface="Oswald" panose="020B0604020202020204" charset="0"/>
      <p:regular r:id="rId25"/>
      <p:bold r:id="rId26"/>
    </p:embeddedFont>
    <p:embeddedFont>
      <p:font typeface="Oswald SemiBold" panose="020B0604020202020204" charset="0"/>
      <p:regular r:id="rId27"/>
      <p:bold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34D8575-BC6C-41A4-A63C-EF7C44B19AD7}">
  <a:tblStyle styleId="{434D8575-BC6C-41A4-A63C-EF7C44B19AD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9183" autoAdjust="0"/>
  </p:normalViewPr>
  <p:slideViewPr>
    <p:cSldViewPr snapToGrid="0">
      <p:cViewPr varScale="1">
        <p:scale>
          <a:sx n="137" d="100"/>
          <a:sy n="137" d="100"/>
        </p:scale>
        <p:origin x="86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71929713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8794a74c9d_0_24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8794a74c9d_0_24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26411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9d9be438c2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9d9be438c2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 smtClean="0"/>
              <a:t>Python pentru backend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 smtClean="0"/>
              <a:t>Docker</a:t>
            </a:r>
            <a:r>
              <a:rPr lang="ro-RO" baseline="0" dirty="0" smtClean="0"/>
              <a:t> pentru containerizare, portabilitate si virtualizare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baseline="0" dirty="0" smtClean="0"/>
              <a:t>AngularJS pentru frontend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baseline="0" dirty="0" smtClean="0"/>
              <a:t>Neo4J pentru baza de date online tip graf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076666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9d9be438c2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9d9be438c2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14888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9d9be438c2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9d9be438c2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37806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9d9be438c2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9d9be438c2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33737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9d9be438c2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9d9be438c2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93888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9d9be438c2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9d9be438c2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501068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8794a74c9d_0_24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8794a74c9d_0_24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576287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877498f77e_1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877498f77e_1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81520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9d9be438c2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9d9be438c2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83998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9d9be438c2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9d9be438c2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886383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9d9be438c2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9d9be438c2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35083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9d9be438c2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9d9be438c2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69510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9d9be438c2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9d9be438c2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395634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9d9be438c2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9d9be438c2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78532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3"/>
            <a:ext cx="9144000" cy="51434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2"/>
          <p:cNvPicPr preferRelativeResize="0"/>
          <p:nvPr/>
        </p:nvPicPr>
        <p:blipFill rotWithShape="1">
          <a:blip r:embed="rId3">
            <a:alphaModFix/>
          </a:blip>
          <a:srcRect l="41235" t="39703" r="40128" b="40808"/>
          <a:stretch/>
        </p:blipFill>
        <p:spPr>
          <a:xfrm rot="-972643">
            <a:off x="460850" y="468087"/>
            <a:ext cx="958478" cy="1002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2"/>
          <p:cNvPicPr preferRelativeResize="0"/>
          <p:nvPr/>
        </p:nvPicPr>
        <p:blipFill rotWithShape="1">
          <a:blip r:embed="rId4">
            <a:alphaModFix/>
          </a:blip>
          <a:srcRect l="29181" t="30586" r="47028" b="29299"/>
          <a:stretch/>
        </p:blipFill>
        <p:spPr>
          <a:xfrm>
            <a:off x="8037525" y="1756275"/>
            <a:ext cx="1106475" cy="1865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 rotWithShape="1">
          <a:blip r:embed="rId5">
            <a:alphaModFix/>
          </a:blip>
          <a:srcRect l="9413" t="16223" r="9647" b="19927"/>
          <a:stretch/>
        </p:blipFill>
        <p:spPr>
          <a:xfrm>
            <a:off x="1425649" y="536288"/>
            <a:ext cx="583146" cy="459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2"/>
          <p:cNvPicPr preferRelativeResize="0"/>
          <p:nvPr/>
        </p:nvPicPr>
        <p:blipFill rotWithShape="1">
          <a:blip r:embed="rId6">
            <a:alphaModFix/>
          </a:blip>
          <a:srcRect l="29923" t="28781" r="30253" b="31104"/>
          <a:stretch/>
        </p:blipFill>
        <p:spPr>
          <a:xfrm>
            <a:off x="1056935" y="2392788"/>
            <a:ext cx="390726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2"/>
          <p:cNvPicPr preferRelativeResize="0"/>
          <p:nvPr/>
        </p:nvPicPr>
        <p:blipFill rotWithShape="1">
          <a:blip r:embed="rId7">
            <a:alphaModFix/>
          </a:blip>
          <a:srcRect l="27630" t="22639" r="24836" b="44286"/>
          <a:stretch/>
        </p:blipFill>
        <p:spPr>
          <a:xfrm>
            <a:off x="6407725" y="4162850"/>
            <a:ext cx="1409376" cy="980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2"/>
          <p:cNvPicPr preferRelativeResize="0"/>
          <p:nvPr/>
        </p:nvPicPr>
        <p:blipFill rotWithShape="1">
          <a:blip r:embed="rId4">
            <a:alphaModFix/>
          </a:blip>
          <a:srcRect l="29180" t="30586" r="28356" b="29299"/>
          <a:stretch/>
        </p:blipFill>
        <p:spPr>
          <a:xfrm>
            <a:off x="1087924" y="203375"/>
            <a:ext cx="283530" cy="267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2"/>
          <p:cNvPicPr preferRelativeResize="0"/>
          <p:nvPr/>
        </p:nvPicPr>
        <p:blipFill rotWithShape="1">
          <a:blip r:embed="rId7">
            <a:alphaModFix/>
          </a:blip>
          <a:srcRect l="27630" t="22638" r="24836" b="28017"/>
          <a:stretch/>
        </p:blipFill>
        <p:spPr>
          <a:xfrm>
            <a:off x="339975" y="354225"/>
            <a:ext cx="203976" cy="21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2"/>
          <p:cNvPicPr preferRelativeResize="0"/>
          <p:nvPr/>
        </p:nvPicPr>
        <p:blipFill rotWithShape="1">
          <a:blip r:embed="rId8">
            <a:alphaModFix/>
          </a:blip>
          <a:srcRect t="41584" r="73535" b="39605"/>
          <a:stretch/>
        </p:blipFill>
        <p:spPr>
          <a:xfrm rot="-298339">
            <a:off x="7479093" y="437238"/>
            <a:ext cx="1759136" cy="703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2"/>
          <p:cNvPicPr preferRelativeResize="0"/>
          <p:nvPr/>
        </p:nvPicPr>
        <p:blipFill rotWithShape="1">
          <a:blip r:embed="rId9">
            <a:alphaModFix/>
          </a:blip>
          <a:srcRect l="59399" t="33611" b="38788"/>
          <a:stretch/>
        </p:blipFill>
        <p:spPr>
          <a:xfrm flipH="1">
            <a:off x="-5" y="3824300"/>
            <a:ext cx="3450180" cy="13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2"/>
          <p:cNvPicPr preferRelativeResize="0"/>
          <p:nvPr/>
        </p:nvPicPr>
        <p:blipFill rotWithShape="1">
          <a:blip r:embed="rId10">
            <a:alphaModFix/>
          </a:blip>
          <a:srcRect l="39564" t="39700" r="40237" b="40526"/>
          <a:stretch/>
        </p:blipFill>
        <p:spPr>
          <a:xfrm rot="1419874">
            <a:off x="8607081" y="4274016"/>
            <a:ext cx="696841" cy="6821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20;p2"/>
          <p:cNvPicPr preferRelativeResize="0"/>
          <p:nvPr/>
        </p:nvPicPr>
        <p:blipFill rotWithShape="1">
          <a:blip r:embed="rId11">
            <a:alphaModFix/>
          </a:blip>
          <a:srcRect l="28365" t="37101" r="29536" b="31349"/>
          <a:stretch/>
        </p:blipFill>
        <p:spPr>
          <a:xfrm rot="-5400000">
            <a:off x="-56664" y="974538"/>
            <a:ext cx="384399" cy="288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2"/>
          <p:cNvPicPr preferRelativeResize="0"/>
          <p:nvPr/>
        </p:nvPicPr>
        <p:blipFill rotWithShape="1">
          <a:blip r:embed="rId6">
            <a:alphaModFix/>
          </a:blip>
          <a:srcRect l="29923" t="53634" r="30253" b="31104"/>
          <a:stretch/>
        </p:blipFill>
        <p:spPr>
          <a:xfrm>
            <a:off x="5282900" y="0"/>
            <a:ext cx="1200225" cy="459975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2"/>
          <p:cNvSpPr txBox="1">
            <a:spLocks noGrp="1"/>
          </p:cNvSpPr>
          <p:nvPr>
            <p:ph type="ctrTitle"/>
          </p:nvPr>
        </p:nvSpPr>
        <p:spPr>
          <a:xfrm>
            <a:off x="2385600" y="1367875"/>
            <a:ext cx="4372800" cy="2136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7800"/>
              <a:buNone/>
              <a:defRPr sz="7800"/>
            </a:lvl1pPr>
            <a:lvl2pPr lvl="1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7800"/>
              <a:buNone/>
              <a:defRPr sz="7800"/>
            </a:lvl2pPr>
            <a:lvl3pPr lvl="2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7800"/>
              <a:buNone/>
              <a:defRPr sz="7800"/>
            </a:lvl3pPr>
            <a:lvl4pPr lvl="3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7800"/>
              <a:buNone/>
              <a:defRPr sz="7800"/>
            </a:lvl4pPr>
            <a:lvl5pPr lvl="4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7800"/>
              <a:buNone/>
              <a:defRPr sz="7800"/>
            </a:lvl5pPr>
            <a:lvl6pPr lvl="5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7800"/>
              <a:buNone/>
              <a:defRPr sz="7800"/>
            </a:lvl6pPr>
            <a:lvl7pPr lvl="6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7800"/>
              <a:buNone/>
              <a:defRPr sz="7800"/>
            </a:lvl7pPr>
            <a:lvl8pPr lvl="7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7800"/>
              <a:buNone/>
              <a:defRPr sz="7800"/>
            </a:lvl8pPr>
            <a:lvl9pPr lvl="8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7800"/>
              <a:buNone/>
              <a:defRPr sz="7800"/>
            </a:lvl9pPr>
          </a:lstStyle>
          <a:p>
            <a:endParaRPr/>
          </a:p>
        </p:txBody>
      </p:sp>
      <p:sp>
        <p:nvSpPr>
          <p:cNvPr id="23" name="Google Shape;23;p2"/>
          <p:cNvSpPr txBox="1">
            <a:spLocks noGrp="1"/>
          </p:cNvSpPr>
          <p:nvPr>
            <p:ph type="subTitle" idx="1"/>
          </p:nvPr>
        </p:nvSpPr>
        <p:spPr>
          <a:xfrm>
            <a:off x="2385600" y="3549575"/>
            <a:ext cx="4372800" cy="47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oogle Shape;25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7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3"/>
          <p:cNvSpPr txBox="1">
            <a:spLocks noGrp="1"/>
          </p:cNvSpPr>
          <p:nvPr>
            <p:ph type="title"/>
          </p:nvPr>
        </p:nvSpPr>
        <p:spPr>
          <a:xfrm>
            <a:off x="4211025" y="1639957"/>
            <a:ext cx="3205200" cy="149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5400"/>
              <a:buFont typeface="Oswald SemiBold"/>
              <a:buNone/>
              <a:defRPr sz="5400">
                <a:solidFill>
                  <a:srgbClr val="FF87D7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6000"/>
              <a:buFont typeface="Oswald SemiBold"/>
              <a:buNone/>
              <a:defRPr sz="6000">
                <a:solidFill>
                  <a:srgbClr val="FF87D7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6000"/>
              <a:buFont typeface="Oswald SemiBold"/>
              <a:buNone/>
              <a:defRPr sz="6000">
                <a:solidFill>
                  <a:srgbClr val="FF87D7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6000"/>
              <a:buFont typeface="Oswald SemiBold"/>
              <a:buNone/>
              <a:defRPr sz="6000">
                <a:solidFill>
                  <a:srgbClr val="FF87D7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6000"/>
              <a:buFont typeface="Oswald SemiBold"/>
              <a:buNone/>
              <a:defRPr sz="6000">
                <a:solidFill>
                  <a:srgbClr val="FF87D7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6000"/>
              <a:buFont typeface="Oswald SemiBold"/>
              <a:buNone/>
              <a:defRPr sz="6000">
                <a:solidFill>
                  <a:srgbClr val="FF87D7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6000"/>
              <a:buFont typeface="Oswald SemiBold"/>
              <a:buNone/>
              <a:defRPr sz="6000">
                <a:solidFill>
                  <a:srgbClr val="FF87D7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6000"/>
              <a:buFont typeface="Oswald SemiBold"/>
              <a:buNone/>
              <a:defRPr sz="6000">
                <a:solidFill>
                  <a:srgbClr val="FF87D7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6000"/>
              <a:buFont typeface="Oswald SemiBold"/>
              <a:buNone/>
              <a:defRPr sz="6000">
                <a:solidFill>
                  <a:srgbClr val="FF87D7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subTitle" idx="1"/>
          </p:nvPr>
        </p:nvSpPr>
        <p:spPr>
          <a:xfrm>
            <a:off x="4211025" y="3052212"/>
            <a:ext cx="3205200" cy="70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Nunito SemiBold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1900"/>
              <a:buFont typeface="Oswald SemiBold"/>
              <a:buNone/>
              <a:defRPr sz="1900">
                <a:solidFill>
                  <a:srgbClr val="FF87D7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1900"/>
              <a:buFont typeface="Oswald SemiBold"/>
              <a:buNone/>
              <a:defRPr sz="1900">
                <a:solidFill>
                  <a:srgbClr val="FF87D7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1900"/>
              <a:buFont typeface="Oswald SemiBold"/>
              <a:buNone/>
              <a:defRPr sz="1900">
                <a:solidFill>
                  <a:srgbClr val="FF87D7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1900"/>
              <a:buFont typeface="Oswald SemiBold"/>
              <a:buNone/>
              <a:defRPr sz="1900">
                <a:solidFill>
                  <a:srgbClr val="FF87D7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1900"/>
              <a:buFont typeface="Oswald SemiBold"/>
              <a:buNone/>
              <a:defRPr sz="1900">
                <a:solidFill>
                  <a:srgbClr val="FF87D7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1900"/>
              <a:buFont typeface="Oswald SemiBold"/>
              <a:buNone/>
              <a:defRPr sz="1900">
                <a:solidFill>
                  <a:srgbClr val="FF87D7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1900"/>
              <a:buFont typeface="Oswald SemiBold"/>
              <a:buNone/>
              <a:defRPr sz="1900">
                <a:solidFill>
                  <a:srgbClr val="FF87D7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1900"/>
              <a:buFont typeface="Oswald SemiBold"/>
              <a:buNone/>
              <a:defRPr sz="1900">
                <a:solidFill>
                  <a:srgbClr val="FF87D7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title" idx="2" hasCustomPrompt="1"/>
          </p:nvPr>
        </p:nvSpPr>
        <p:spPr>
          <a:xfrm>
            <a:off x="1311225" y="1407650"/>
            <a:ext cx="2772300" cy="265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0"/>
              <a:buFont typeface="Oswald SemiBold"/>
              <a:buNone/>
              <a:defRPr sz="18000">
                <a:solidFill>
                  <a:srgbClr val="FFFFFF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0"/>
              <a:buFont typeface="Oswald SemiBold"/>
              <a:buNone/>
              <a:defRPr sz="18000">
                <a:solidFill>
                  <a:srgbClr val="FFFFFF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0"/>
              <a:buFont typeface="Oswald SemiBold"/>
              <a:buNone/>
              <a:defRPr sz="18000">
                <a:solidFill>
                  <a:srgbClr val="FFFFFF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0"/>
              <a:buFont typeface="Oswald SemiBold"/>
              <a:buNone/>
              <a:defRPr sz="18000">
                <a:solidFill>
                  <a:srgbClr val="FFFFFF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0"/>
              <a:buFont typeface="Oswald SemiBold"/>
              <a:buNone/>
              <a:defRPr sz="18000">
                <a:solidFill>
                  <a:srgbClr val="FFFFFF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0"/>
              <a:buFont typeface="Oswald SemiBold"/>
              <a:buNone/>
              <a:defRPr sz="18000">
                <a:solidFill>
                  <a:srgbClr val="FFFFFF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0"/>
              <a:buFont typeface="Oswald SemiBold"/>
              <a:buNone/>
              <a:defRPr sz="18000">
                <a:solidFill>
                  <a:srgbClr val="FFFFFF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0"/>
              <a:buFont typeface="Oswald SemiBold"/>
              <a:buNone/>
              <a:defRPr sz="18000">
                <a:solidFill>
                  <a:srgbClr val="FFFFFF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0"/>
              <a:buFont typeface="Oswald SemiBold"/>
              <a:buNone/>
              <a:defRPr sz="18000">
                <a:solidFill>
                  <a:srgbClr val="FFFFFF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7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oogle Shape;35;p5"/>
          <p:cNvPicPr preferRelativeResize="0"/>
          <p:nvPr/>
        </p:nvPicPr>
        <p:blipFill rotWithShape="1">
          <a:blip r:embed="rId3">
            <a:alphaModFix/>
          </a:blip>
          <a:srcRect l="-23017" t="-6629" r="35764" b="-7084"/>
          <a:stretch/>
        </p:blipFill>
        <p:spPr>
          <a:xfrm>
            <a:off x="8140600" y="3499600"/>
            <a:ext cx="1003401" cy="1307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36;p5"/>
          <p:cNvPicPr preferRelativeResize="0"/>
          <p:nvPr/>
        </p:nvPicPr>
        <p:blipFill rotWithShape="1">
          <a:blip r:embed="rId4">
            <a:alphaModFix/>
          </a:blip>
          <a:srcRect l="39564" t="45574" r="40236" b="40527"/>
          <a:stretch/>
        </p:blipFill>
        <p:spPr>
          <a:xfrm>
            <a:off x="237050" y="0"/>
            <a:ext cx="774000" cy="532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37;p5"/>
          <p:cNvPicPr preferRelativeResize="0"/>
          <p:nvPr/>
        </p:nvPicPr>
        <p:blipFill rotWithShape="1">
          <a:blip r:embed="rId5">
            <a:alphaModFix/>
          </a:blip>
          <a:srcRect l="27028" t="30941" r="26176" b="29940"/>
          <a:stretch/>
        </p:blipFill>
        <p:spPr>
          <a:xfrm>
            <a:off x="1721975" y="4301225"/>
            <a:ext cx="450399" cy="376500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5"/>
          <p:cNvSpPr txBox="1">
            <a:spLocks noGrp="1"/>
          </p:cNvSpPr>
          <p:nvPr>
            <p:ph type="subTitle" idx="1"/>
          </p:nvPr>
        </p:nvSpPr>
        <p:spPr>
          <a:xfrm>
            <a:off x="1787949" y="2076750"/>
            <a:ext cx="2561700" cy="45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2000"/>
              <a:buFont typeface="Oswald"/>
              <a:buNone/>
              <a:defRPr sz="2000">
                <a:solidFill>
                  <a:srgbClr val="FF87D7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2000"/>
              <a:buFont typeface="Oswald"/>
              <a:buNone/>
              <a:defRPr sz="2000">
                <a:solidFill>
                  <a:srgbClr val="FF87D7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2000"/>
              <a:buFont typeface="Oswald"/>
              <a:buNone/>
              <a:defRPr sz="2000">
                <a:solidFill>
                  <a:srgbClr val="FF87D7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2000"/>
              <a:buFont typeface="Oswald"/>
              <a:buNone/>
              <a:defRPr sz="2000">
                <a:solidFill>
                  <a:srgbClr val="FF87D7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2000"/>
              <a:buFont typeface="Oswald"/>
              <a:buNone/>
              <a:defRPr sz="2000">
                <a:solidFill>
                  <a:srgbClr val="FF87D7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2000"/>
              <a:buFont typeface="Oswald"/>
              <a:buNone/>
              <a:defRPr sz="2000">
                <a:solidFill>
                  <a:srgbClr val="FF87D7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2000"/>
              <a:buFont typeface="Oswald"/>
              <a:buNone/>
              <a:defRPr sz="2000">
                <a:solidFill>
                  <a:srgbClr val="FF87D7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2000"/>
              <a:buFont typeface="Oswald"/>
              <a:buNone/>
              <a:defRPr sz="2000">
                <a:solidFill>
                  <a:srgbClr val="FF87D7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2000"/>
              <a:buFont typeface="Oswald"/>
              <a:buNone/>
              <a:defRPr sz="2000">
                <a:solidFill>
                  <a:srgbClr val="FF87D7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ubTitle" idx="2"/>
          </p:nvPr>
        </p:nvSpPr>
        <p:spPr>
          <a:xfrm>
            <a:off x="4794351" y="2076750"/>
            <a:ext cx="2561700" cy="45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2000"/>
              <a:buFont typeface="Oswald"/>
              <a:buNone/>
              <a:defRPr sz="2000">
                <a:solidFill>
                  <a:srgbClr val="FF87D7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2000"/>
              <a:buFont typeface="Oswald"/>
              <a:buNone/>
              <a:defRPr sz="2000">
                <a:solidFill>
                  <a:srgbClr val="FF87D7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2000"/>
              <a:buFont typeface="Oswald"/>
              <a:buNone/>
              <a:defRPr sz="2000">
                <a:solidFill>
                  <a:srgbClr val="FF87D7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2000"/>
              <a:buFont typeface="Oswald"/>
              <a:buNone/>
              <a:defRPr sz="2000">
                <a:solidFill>
                  <a:srgbClr val="FF87D7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2000"/>
              <a:buFont typeface="Oswald"/>
              <a:buNone/>
              <a:defRPr sz="2000">
                <a:solidFill>
                  <a:srgbClr val="FF87D7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2000"/>
              <a:buFont typeface="Oswald"/>
              <a:buNone/>
              <a:defRPr sz="2000">
                <a:solidFill>
                  <a:srgbClr val="FF87D7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2000"/>
              <a:buFont typeface="Oswald"/>
              <a:buNone/>
              <a:defRPr sz="2000">
                <a:solidFill>
                  <a:srgbClr val="FF87D7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2000"/>
              <a:buFont typeface="Oswald"/>
              <a:buNone/>
              <a:defRPr sz="2000">
                <a:solidFill>
                  <a:srgbClr val="FF87D7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2000"/>
              <a:buFont typeface="Oswald"/>
              <a:buNone/>
              <a:defRPr sz="2000">
                <a:solidFill>
                  <a:srgbClr val="FF87D7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title"/>
          </p:nvPr>
        </p:nvSpPr>
        <p:spPr>
          <a:xfrm>
            <a:off x="720000" y="445806"/>
            <a:ext cx="77040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subTitle" idx="3"/>
          </p:nvPr>
        </p:nvSpPr>
        <p:spPr>
          <a:xfrm>
            <a:off x="1787949" y="2494700"/>
            <a:ext cx="2561700" cy="119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subTitle" idx="4"/>
          </p:nvPr>
        </p:nvSpPr>
        <p:spPr>
          <a:xfrm>
            <a:off x="4794350" y="2494700"/>
            <a:ext cx="2561700" cy="119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7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3"/>
          <p:cNvSpPr txBox="1">
            <a:spLocks noGrp="1"/>
          </p:cNvSpPr>
          <p:nvPr>
            <p:ph type="title"/>
          </p:nvPr>
        </p:nvSpPr>
        <p:spPr>
          <a:xfrm>
            <a:off x="720000" y="1888001"/>
            <a:ext cx="3416100" cy="1561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title" idx="2" hasCustomPrompt="1"/>
          </p:nvPr>
        </p:nvSpPr>
        <p:spPr>
          <a:xfrm>
            <a:off x="4495925" y="930976"/>
            <a:ext cx="1113300" cy="7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800"/>
              <a:buNone/>
              <a:defRPr sz="68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800"/>
              <a:buNone/>
              <a:defRPr sz="68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800"/>
              <a:buNone/>
              <a:defRPr sz="68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800"/>
              <a:buNone/>
              <a:defRPr sz="68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800"/>
              <a:buNone/>
              <a:defRPr sz="68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800"/>
              <a:buNone/>
              <a:defRPr sz="68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800"/>
              <a:buNone/>
              <a:defRPr sz="68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800"/>
              <a:buNone/>
              <a:defRPr sz="68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800"/>
              <a:buNone/>
              <a:defRPr sz="6800">
                <a:solidFill>
                  <a:srgbClr val="FFFFFF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3"/>
          <p:cNvSpPr txBox="1">
            <a:spLocks noGrp="1"/>
          </p:cNvSpPr>
          <p:nvPr>
            <p:ph type="subTitle" idx="1"/>
          </p:nvPr>
        </p:nvSpPr>
        <p:spPr>
          <a:xfrm>
            <a:off x="5675376" y="818552"/>
            <a:ext cx="2586300" cy="404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9" name="Google Shape;79;p13"/>
          <p:cNvSpPr txBox="1">
            <a:spLocks noGrp="1"/>
          </p:cNvSpPr>
          <p:nvPr>
            <p:ph type="subTitle" idx="3"/>
          </p:nvPr>
        </p:nvSpPr>
        <p:spPr>
          <a:xfrm>
            <a:off x="5675376" y="1077600"/>
            <a:ext cx="2586300" cy="704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80" name="Google Shape;80;p13"/>
          <p:cNvSpPr txBox="1">
            <a:spLocks noGrp="1"/>
          </p:cNvSpPr>
          <p:nvPr>
            <p:ph type="title" idx="4" hasCustomPrompt="1"/>
          </p:nvPr>
        </p:nvSpPr>
        <p:spPr>
          <a:xfrm>
            <a:off x="4495800" y="2232839"/>
            <a:ext cx="1113300" cy="7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9pPr>
          </a:lstStyle>
          <a:p>
            <a:r>
              <a:t>xx%</a:t>
            </a:r>
          </a:p>
        </p:txBody>
      </p:sp>
      <p:sp>
        <p:nvSpPr>
          <p:cNvPr id="81" name="Google Shape;81;p13"/>
          <p:cNvSpPr txBox="1">
            <a:spLocks noGrp="1"/>
          </p:cNvSpPr>
          <p:nvPr>
            <p:ph type="subTitle" idx="5"/>
          </p:nvPr>
        </p:nvSpPr>
        <p:spPr>
          <a:xfrm>
            <a:off x="5675251" y="2120415"/>
            <a:ext cx="2586300" cy="404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subTitle" idx="6"/>
          </p:nvPr>
        </p:nvSpPr>
        <p:spPr>
          <a:xfrm>
            <a:off x="5675251" y="2379463"/>
            <a:ext cx="2586300" cy="704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title" idx="7" hasCustomPrompt="1"/>
          </p:nvPr>
        </p:nvSpPr>
        <p:spPr>
          <a:xfrm>
            <a:off x="4495925" y="3534702"/>
            <a:ext cx="1113300" cy="7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800"/>
              <a:buNone/>
              <a:defRPr sz="68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800"/>
              <a:buNone/>
              <a:defRPr sz="68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800"/>
              <a:buNone/>
              <a:defRPr sz="68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800"/>
              <a:buNone/>
              <a:defRPr sz="68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800"/>
              <a:buNone/>
              <a:defRPr sz="68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800"/>
              <a:buNone/>
              <a:defRPr sz="68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800"/>
              <a:buNone/>
              <a:defRPr sz="68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800"/>
              <a:buNone/>
              <a:defRPr sz="68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800"/>
              <a:buNone/>
              <a:defRPr sz="6800">
                <a:solidFill>
                  <a:srgbClr val="FFFFFF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4" name="Google Shape;84;p13"/>
          <p:cNvSpPr txBox="1">
            <a:spLocks noGrp="1"/>
          </p:cNvSpPr>
          <p:nvPr>
            <p:ph type="subTitle" idx="8"/>
          </p:nvPr>
        </p:nvSpPr>
        <p:spPr>
          <a:xfrm>
            <a:off x="5675376" y="3422278"/>
            <a:ext cx="2586300" cy="404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subTitle" idx="9"/>
          </p:nvPr>
        </p:nvSpPr>
        <p:spPr>
          <a:xfrm>
            <a:off x="5675376" y="3681326"/>
            <a:ext cx="2586300" cy="704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list">
  <p:cSld name="CUSTOM_1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2"/>
            <a:ext cx="9144048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4"/>
          <p:cNvPicPr preferRelativeResize="0"/>
          <p:nvPr/>
        </p:nvPicPr>
        <p:blipFill rotWithShape="1">
          <a:blip r:embed="rId3">
            <a:alphaModFix/>
          </a:blip>
          <a:srcRect l="39564" t="39700" r="40237" b="40526"/>
          <a:stretch/>
        </p:blipFill>
        <p:spPr>
          <a:xfrm rot="1419922">
            <a:off x="6067442" y="4489714"/>
            <a:ext cx="384161" cy="376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4"/>
          <p:cNvPicPr preferRelativeResize="0"/>
          <p:nvPr/>
        </p:nvPicPr>
        <p:blipFill rotWithShape="1">
          <a:blip r:embed="rId4">
            <a:alphaModFix/>
          </a:blip>
          <a:srcRect l="47848" t="19643" r="20623" b="20687"/>
          <a:stretch/>
        </p:blipFill>
        <p:spPr>
          <a:xfrm>
            <a:off x="0" y="4244775"/>
            <a:ext cx="463926" cy="877974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4"/>
          <p:cNvSpPr txBox="1">
            <a:spLocks noGrp="1"/>
          </p:cNvSpPr>
          <p:nvPr>
            <p:ph type="body" idx="1"/>
          </p:nvPr>
        </p:nvSpPr>
        <p:spPr>
          <a:xfrm>
            <a:off x="713225" y="1288464"/>
            <a:ext cx="4650300" cy="30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"/>
              <a:buChar char="●"/>
              <a:defRPr sz="16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unito"/>
              <a:buChar char="○"/>
              <a:defRPr sz="16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unito"/>
              <a:buChar char="■"/>
              <a:defRPr sz="16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unito"/>
              <a:buChar char="●"/>
              <a:defRPr sz="16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unito"/>
              <a:buChar char="○"/>
              <a:defRPr sz="16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unito"/>
              <a:buChar char="■"/>
              <a:defRPr sz="16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unito"/>
              <a:buChar char="●"/>
              <a:defRPr sz="16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unito"/>
              <a:buChar char="○"/>
              <a:defRPr sz="16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unito"/>
              <a:buChar char="■"/>
              <a:defRPr sz="16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91" name="Google Shape;91;p14"/>
          <p:cNvSpPr txBox="1">
            <a:spLocks noGrp="1"/>
          </p:cNvSpPr>
          <p:nvPr>
            <p:ph type="title"/>
          </p:nvPr>
        </p:nvSpPr>
        <p:spPr>
          <a:xfrm>
            <a:off x="713225" y="445800"/>
            <a:ext cx="46503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SECTION_HEADER_1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9"/>
            <a:ext cx="9144000" cy="5143480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3"/>
          <p:cNvSpPr txBox="1">
            <a:spLocks noGrp="1"/>
          </p:cNvSpPr>
          <p:nvPr>
            <p:ph type="subTitle" idx="1"/>
          </p:nvPr>
        </p:nvSpPr>
        <p:spPr>
          <a:xfrm>
            <a:off x="2116197" y="1895170"/>
            <a:ext cx="4911600" cy="97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1900"/>
              <a:buFont typeface="Oswald SemiBold"/>
              <a:buNone/>
              <a:defRPr sz="1900">
                <a:solidFill>
                  <a:srgbClr val="FF87D7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1900"/>
              <a:buFont typeface="Oswald SemiBold"/>
              <a:buNone/>
              <a:defRPr sz="1900">
                <a:solidFill>
                  <a:srgbClr val="FF87D7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1900"/>
              <a:buFont typeface="Oswald SemiBold"/>
              <a:buNone/>
              <a:defRPr sz="1900">
                <a:solidFill>
                  <a:srgbClr val="FF87D7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1900"/>
              <a:buFont typeface="Oswald SemiBold"/>
              <a:buNone/>
              <a:defRPr sz="1900">
                <a:solidFill>
                  <a:srgbClr val="FF87D7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1900"/>
              <a:buFont typeface="Oswald SemiBold"/>
              <a:buNone/>
              <a:defRPr sz="1900">
                <a:solidFill>
                  <a:srgbClr val="FF87D7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1900"/>
              <a:buFont typeface="Oswald SemiBold"/>
              <a:buNone/>
              <a:defRPr sz="1900">
                <a:solidFill>
                  <a:srgbClr val="FF87D7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1900"/>
              <a:buFont typeface="Oswald SemiBold"/>
              <a:buNone/>
              <a:defRPr sz="1900">
                <a:solidFill>
                  <a:srgbClr val="FF87D7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1900"/>
              <a:buFont typeface="Oswald SemiBold"/>
              <a:buNone/>
              <a:defRPr sz="1900">
                <a:solidFill>
                  <a:srgbClr val="FF87D7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9pPr>
          </a:lstStyle>
          <a:p>
            <a:endParaRPr/>
          </a:p>
        </p:txBody>
      </p:sp>
      <p:sp>
        <p:nvSpPr>
          <p:cNvPr id="170" name="Google Shape;170;p23"/>
          <p:cNvSpPr txBox="1">
            <a:spLocks noGrp="1"/>
          </p:cNvSpPr>
          <p:nvPr>
            <p:ph type="title"/>
          </p:nvPr>
        </p:nvSpPr>
        <p:spPr>
          <a:xfrm>
            <a:off x="3442050" y="2988830"/>
            <a:ext cx="22599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pic>
        <p:nvPicPr>
          <p:cNvPr id="171" name="Google Shape;171;p23"/>
          <p:cNvPicPr preferRelativeResize="0"/>
          <p:nvPr/>
        </p:nvPicPr>
        <p:blipFill rotWithShape="1">
          <a:blip r:embed="rId3">
            <a:alphaModFix/>
          </a:blip>
          <a:srcRect l="27028" t="30941" r="26176" b="29940"/>
          <a:stretch/>
        </p:blipFill>
        <p:spPr>
          <a:xfrm>
            <a:off x="7722075" y="614975"/>
            <a:ext cx="1070400" cy="894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3"/>
          <p:cNvPicPr preferRelativeResize="0"/>
          <p:nvPr/>
        </p:nvPicPr>
        <p:blipFill rotWithShape="1">
          <a:blip r:embed="rId4">
            <a:alphaModFix/>
          </a:blip>
          <a:srcRect l="27630" t="22638" r="24836" b="28017"/>
          <a:stretch/>
        </p:blipFill>
        <p:spPr>
          <a:xfrm>
            <a:off x="1396300" y="3776475"/>
            <a:ext cx="548700" cy="5696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3"/>
          <p:cNvPicPr preferRelativeResize="0"/>
          <p:nvPr/>
        </p:nvPicPr>
        <p:blipFill rotWithShape="1">
          <a:blip r:embed="rId5">
            <a:alphaModFix/>
          </a:blip>
          <a:srcRect l="9414" t="16223" r="43250" b="19927"/>
          <a:stretch/>
        </p:blipFill>
        <p:spPr>
          <a:xfrm rot="9" flipH="1">
            <a:off x="0" y="339025"/>
            <a:ext cx="1204350" cy="16244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3"/>
          <p:cNvPicPr preferRelativeResize="0"/>
          <p:nvPr/>
        </p:nvPicPr>
        <p:blipFill rotWithShape="1">
          <a:blip r:embed="rId6">
            <a:alphaModFix/>
          </a:blip>
          <a:srcRect l="39564" t="39700" r="40237" b="40526"/>
          <a:stretch/>
        </p:blipFill>
        <p:spPr>
          <a:xfrm rot="1419893">
            <a:off x="1120050" y="324254"/>
            <a:ext cx="454948" cy="4453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TITLE_AND_TWO_COLUMNS_1_1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7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4"/>
          <p:cNvSpPr txBox="1">
            <a:spLocks noGrp="1"/>
          </p:cNvSpPr>
          <p:nvPr>
            <p:ph type="subTitle" idx="1"/>
          </p:nvPr>
        </p:nvSpPr>
        <p:spPr>
          <a:xfrm>
            <a:off x="1009459" y="2076750"/>
            <a:ext cx="2003100" cy="45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2000"/>
              <a:buFont typeface="Oswald"/>
              <a:buNone/>
              <a:defRPr sz="2000">
                <a:solidFill>
                  <a:srgbClr val="FF87D7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2000"/>
              <a:buFont typeface="Oswald"/>
              <a:buNone/>
              <a:defRPr sz="2000">
                <a:solidFill>
                  <a:srgbClr val="FF87D7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2000"/>
              <a:buFont typeface="Oswald"/>
              <a:buNone/>
              <a:defRPr sz="2000">
                <a:solidFill>
                  <a:srgbClr val="FF87D7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2000"/>
              <a:buFont typeface="Oswald"/>
              <a:buNone/>
              <a:defRPr sz="2000">
                <a:solidFill>
                  <a:srgbClr val="FF87D7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2000"/>
              <a:buFont typeface="Oswald"/>
              <a:buNone/>
              <a:defRPr sz="2000">
                <a:solidFill>
                  <a:srgbClr val="FF87D7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2000"/>
              <a:buFont typeface="Oswald"/>
              <a:buNone/>
              <a:defRPr sz="2000">
                <a:solidFill>
                  <a:srgbClr val="FF87D7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2000"/>
              <a:buFont typeface="Oswald"/>
              <a:buNone/>
              <a:defRPr sz="2000">
                <a:solidFill>
                  <a:srgbClr val="FF87D7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2000"/>
              <a:buFont typeface="Oswald"/>
              <a:buNone/>
              <a:defRPr sz="2000">
                <a:solidFill>
                  <a:srgbClr val="FF87D7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2000"/>
              <a:buFont typeface="Oswald"/>
              <a:buNone/>
              <a:defRPr sz="2000">
                <a:solidFill>
                  <a:srgbClr val="FF87D7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78" name="Google Shape;178;p24"/>
          <p:cNvSpPr txBox="1">
            <a:spLocks noGrp="1"/>
          </p:cNvSpPr>
          <p:nvPr>
            <p:ph type="subTitle" idx="2"/>
          </p:nvPr>
        </p:nvSpPr>
        <p:spPr>
          <a:xfrm>
            <a:off x="3570450" y="2076750"/>
            <a:ext cx="2003100" cy="45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2000"/>
              <a:buFont typeface="Oswald"/>
              <a:buNone/>
              <a:defRPr sz="2000">
                <a:solidFill>
                  <a:srgbClr val="FF87D7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2000"/>
              <a:buFont typeface="Oswald"/>
              <a:buNone/>
              <a:defRPr sz="2000">
                <a:solidFill>
                  <a:srgbClr val="FF87D7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2000"/>
              <a:buFont typeface="Oswald"/>
              <a:buNone/>
              <a:defRPr sz="2000">
                <a:solidFill>
                  <a:srgbClr val="FF87D7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2000"/>
              <a:buFont typeface="Oswald"/>
              <a:buNone/>
              <a:defRPr sz="2000">
                <a:solidFill>
                  <a:srgbClr val="FF87D7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2000"/>
              <a:buFont typeface="Oswald"/>
              <a:buNone/>
              <a:defRPr sz="2000">
                <a:solidFill>
                  <a:srgbClr val="FF87D7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2000"/>
              <a:buFont typeface="Oswald"/>
              <a:buNone/>
              <a:defRPr sz="2000">
                <a:solidFill>
                  <a:srgbClr val="FF87D7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2000"/>
              <a:buFont typeface="Oswald"/>
              <a:buNone/>
              <a:defRPr sz="2000">
                <a:solidFill>
                  <a:srgbClr val="FF87D7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2000"/>
              <a:buFont typeface="Oswald"/>
              <a:buNone/>
              <a:defRPr sz="2000">
                <a:solidFill>
                  <a:srgbClr val="FF87D7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2000"/>
              <a:buFont typeface="Oswald"/>
              <a:buNone/>
              <a:defRPr sz="2000">
                <a:solidFill>
                  <a:srgbClr val="FF87D7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79" name="Google Shape;179;p24"/>
          <p:cNvSpPr txBox="1">
            <a:spLocks noGrp="1"/>
          </p:cNvSpPr>
          <p:nvPr>
            <p:ph type="title"/>
          </p:nvPr>
        </p:nvSpPr>
        <p:spPr>
          <a:xfrm>
            <a:off x="720000" y="445806"/>
            <a:ext cx="77040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endParaRPr/>
          </a:p>
        </p:txBody>
      </p:sp>
      <p:sp>
        <p:nvSpPr>
          <p:cNvPr id="180" name="Google Shape;180;p24"/>
          <p:cNvSpPr txBox="1">
            <a:spLocks noGrp="1"/>
          </p:cNvSpPr>
          <p:nvPr>
            <p:ph type="subTitle" idx="3"/>
          </p:nvPr>
        </p:nvSpPr>
        <p:spPr>
          <a:xfrm>
            <a:off x="1009459" y="2494700"/>
            <a:ext cx="2003100" cy="119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81" name="Google Shape;181;p24"/>
          <p:cNvSpPr txBox="1">
            <a:spLocks noGrp="1"/>
          </p:cNvSpPr>
          <p:nvPr>
            <p:ph type="subTitle" idx="4"/>
          </p:nvPr>
        </p:nvSpPr>
        <p:spPr>
          <a:xfrm>
            <a:off x="3570450" y="2494700"/>
            <a:ext cx="2003100" cy="119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82" name="Google Shape;182;p24"/>
          <p:cNvSpPr txBox="1">
            <a:spLocks noGrp="1"/>
          </p:cNvSpPr>
          <p:nvPr>
            <p:ph type="subTitle" idx="5"/>
          </p:nvPr>
        </p:nvSpPr>
        <p:spPr>
          <a:xfrm>
            <a:off x="6131441" y="2076750"/>
            <a:ext cx="2003100" cy="45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2000"/>
              <a:buFont typeface="Oswald"/>
              <a:buNone/>
              <a:defRPr sz="2000">
                <a:solidFill>
                  <a:srgbClr val="FF87D7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2000"/>
              <a:buFont typeface="Oswald"/>
              <a:buNone/>
              <a:defRPr sz="2000">
                <a:solidFill>
                  <a:srgbClr val="FF87D7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2000"/>
              <a:buFont typeface="Oswald"/>
              <a:buNone/>
              <a:defRPr sz="2000">
                <a:solidFill>
                  <a:srgbClr val="FF87D7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2000"/>
              <a:buFont typeface="Oswald"/>
              <a:buNone/>
              <a:defRPr sz="2000">
                <a:solidFill>
                  <a:srgbClr val="FF87D7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2000"/>
              <a:buFont typeface="Oswald"/>
              <a:buNone/>
              <a:defRPr sz="2000">
                <a:solidFill>
                  <a:srgbClr val="FF87D7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2000"/>
              <a:buFont typeface="Oswald"/>
              <a:buNone/>
              <a:defRPr sz="2000">
                <a:solidFill>
                  <a:srgbClr val="FF87D7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2000"/>
              <a:buFont typeface="Oswald"/>
              <a:buNone/>
              <a:defRPr sz="2000">
                <a:solidFill>
                  <a:srgbClr val="FF87D7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2000"/>
              <a:buFont typeface="Oswald"/>
              <a:buNone/>
              <a:defRPr sz="2000">
                <a:solidFill>
                  <a:srgbClr val="FF87D7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2000"/>
              <a:buFont typeface="Oswald"/>
              <a:buNone/>
              <a:defRPr sz="2000">
                <a:solidFill>
                  <a:srgbClr val="FF87D7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83" name="Google Shape;183;p24"/>
          <p:cNvSpPr txBox="1">
            <a:spLocks noGrp="1"/>
          </p:cNvSpPr>
          <p:nvPr>
            <p:ph type="subTitle" idx="6"/>
          </p:nvPr>
        </p:nvSpPr>
        <p:spPr>
          <a:xfrm>
            <a:off x="6131441" y="2494700"/>
            <a:ext cx="2003100" cy="119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184" name="Google Shape;184;p24"/>
          <p:cNvPicPr preferRelativeResize="0"/>
          <p:nvPr/>
        </p:nvPicPr>
        <p:blipFill rotWithShape="1">
          <a:blip r:embed="rId3">
            <a:alphaModFix/>
          </a:blip>
          <a:srcRect l="8259" t="11017" r="7288" b="12418"/>
          <a:stretch/>
        </p:blipFill>
        <p:spPr>
          <a:xfrm>
            <a:off x="5862250" y="4127925"/>
            <a:ext cx="1442526" cy="1307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4"/>
          <p:cNvPicPr preferRelativeResize="0"/>
          <p:nvPr/>
        </p:nvPicPr>
        <p:blipFill rotWithShape="1">
          <a:blip r:embed="rId4">
            <a:alphaModFix/>
          </a:blip>
          <a:srcRect l="28010" t="23219" r="22379" b="27978"/>
          <a:stretch/>
        </p:blipFill>
        <p:spPr>
          <a:xfrm>
            <a:off x="8226175" y="189400"/>
            <a:ext cx="725499" cy="713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4"/>
          <p:cNvPicPr preferRelativeResize="0"/>
          <p:nvPr/>
        </p:nvPicPr>
        <p:blipFill rotWithShape="1">
          <a:blip r:embed="rId5">
            <a:alphaModFix/>
          </a:blip>
          <a:srcRect l="25521" t="15361" r="20154" b="22645"/>
          <a:stretch/>
        </p:blipFill>
        <p:spPr>
          <a:xfrm>
            <a:off x="541650" y="3939375"/>
            <a:ext cx="356700" cy="407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wesome words">
  <p:cSld name="MAIN_POINT_1"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4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5"/>
          <p:cNvPicPr preferRelativeResize="0"/>
          <p:nvPr/>
        </p:nvPicPr>
        <p:blipFill rotWithShape="1">
          <a:blip r:embed="rId3">
            <a:alphaModFix/>
          </a:blip>
          <a:srcRect t="41584" r="33230" b="39605"/>
          <a:stretch/>
        </p:blipFill>
        <p:spPr>
          <a:xfrm>
            <a:off x="0" y="284500"/>
            <a:ext cx="5577204" cy="8837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5"/>
          <p:cNvPicPr preferRelativeResize="0"/>
          <p:nvPr/>
        </p:nvPicPr>
        <p:blipFill rotWithShape="1">
          <a:blip r:embed="rId4">
            <a:alphaModFix/>
          </a:blip>
          <a:srcRect l="59399" t="30955" b="38788"/>
          <a:stretch/>
        </p:blipFill>
        <p:spPr>
          <a:xfrm>
            <a:off x="5693825" y="3543099"/>
            <a:ext cx="3450180" cy="1446174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5"/>
          <p:cNvSpPr txBox="1">
            <a:spLocks noGrp="1"/>
          </p:cNvSpPr>
          <p:nvPr>
            <p:ph type="title"/>
          </p:nvPr>
        </p:nvSpPr>
        <p:spPr>
          <a:xfrm>
            <a:off x="1891200" y="1291025"/>
            <a:ext cx="5361600" cy="231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7800"/>
              <a:buFont typeface="Oswald SemiBold"/>
              <a:buNone/>
              <a:defRPr sz="7800"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92" name="Google Shape;192;p25"/>
          <p:cNvSpPr txBox="1">
            <a:spLocks noGrp="1"/>
          </p:cNvSpPr>
          <p:nvPr>
            <p:ph type="subTitle" idx="1"/>
          </p:nvPr>
        </p:nvSpPr>
        <p:spPr>
          <a:xfrm>
            <a:off x="2494500" y="3456800"/>
            <a:ext cx="4155000" cy="70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447456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 SemiBold"/>
              <a:buNone/>
              <a:defRPr sz="3000">
                <a:solidFill>
                  <a:schemeClr val="dk2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300850"/>
            <a:ext cx="7704000" cy="3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unito"/>
              <a:buChar char="●"/>
              <a:defRPr sz="18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"/>
              <a:buChar char="○"/>
              <a:defRPr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"/>
              <a:buChar char="■"/>
              <a:defRPr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"/>
              <a:buChar char="●"/>
              <a:defRPr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"/>
              <a:buChar char="○"/>
              <a:defRPr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"/>
              <a:buChar char="■"/>
              <a:defRPr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"/>
              <a:buChar char="●"/>
              <a:defRPr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"/>
              <a:buChar char="○"/>
              <a:defRPr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Nunito"/>
              <a:buChar char="■"/>
              <a:defRPr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8" r:id="rId4"/>
    <p:sldLayoutId id="2147483659" r:id="rId5"/>
    <p:sldLayoutId id="2147483660" r:id="rId6"/>
    <p:sldLayoutId id="2147483669" r:id="rId7"/>
    <p:sldLayoutId id="2147483670" r:id="rId8"/>
    <p:sldLayoutId id="2147483671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4"/>
          <p:cNvSpPr/>
          <p:nvPr/>
        </p:nvSpPr>
        <p:spPr>
          <a:xfrm>
            <a:off x="12812293" y="872774"/>
            <a:ext cx="144983" cy="272315"/>
          </a:xfrm>
          <a:custGeom>
            <a:avLst/>
            <a:gdLst/>
            <a:ahLst/>
            <a:cxnLst/>
            <a:rect l="l" t="t" r="r" b="b"/>
            <a:pathLst>
              <a:path w="739" h="1388" extrusionOk="0">
                <a:moveTo>
                  <a:pt x="36" y="1"/>
                </a:moveTo>
                <a:cubicBezTo>
                  <a:pt x="27" y="1"/>
                  <a:pt x="18" y="7"/>
                  <a:pt x="12" y="18"/>
                </a:cubicBezTo>
                <a:cubicBezTo>
                  <a:pt x="1" y="30"/>
                  <a:pt x="1" y="42"/>
                  <a:pt x="12" y="54"/>
                </a:cubicBezTo>
                <a:cubicBezTo>
                  <a:pt x="405" y="590"/>
                  <a:pt x="679" y="1352"/>
                  <a:pt x="703" y="1364"/>
                </a:cubicBezTo>
                <a:cubicBezTo>
                  <a:pt x="679" y="1388"/>
                  <a:pt x="715" y="1388"/>
                  <a:pt x="727" y="1388"/>
                </a:cubicBezTo>
                <a:cubicBezTo>
                  <a:pt x="739" y="1364"/>
                  <a:pt x="739" y="1352"/>
                  <a:pt x="739" y="1340"/>
                </a:cubicBezTo>
                <a:cubicBezTo>
                  <a:pt x="739" y="1328"/>
                  <a:pt x="453" y="554"/>
                  <a:pt x="60" y="18"/>
                </a:cubicBezTo>
                <a:cubicBezTo>
                  <a:pt x="54" y="7"/>
                  <a:pt x="45" y="1"/>
                  <a:pt x="36" y="1"/>
                </a:cubicBezTo>
                <a:close/>
              </a:path>
            </a:pathLst>
          </a:custGeom>
          <a:solidFill>
            <a:srgbClr val="FEF8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34"/>
          <p:cNvSpPr/>
          <p:nvPr/>
        </p:nvSpPr>
        <p:spPr>
          <a:xfrm>
            <a:off x="12634741" y="984406"/>
            <a:ext cx="165975" cy="226210"/>
          </a:xfrm>
          <a:custGeom>
            <a:avLst/>
            <a:gdLst/>
            <a:ahLst/>
            <a:cxnLst/>
            <a:rect l="l" t="t" r="r" b="b"/>
            <a:pathLst>
              <a:path w="846" h="1153" extrusionOk="0">
                <a:moveTo>
                  <a:pt x="804" y="0"/>
                </a:moveTo>
                <a:cubicBezTo>
                  <a:pt x="798" y="0"/>
                  <a:pt x="792" y="3"/>
                  <a:pt x="786" y="9"/>
                </a:cubicBezTo>
                <a:cubicBezTo>
                  <a:pt x="751" y="21"/>
                  <a:pt x="179" y="497"/>
                  <a:pt x="1" y="1116"/>
                </a:cubicBezTo>
                <a:cubicBezTo>
                  <a:pt x="1" y="1128"/>
                  <a:pt x="1" y="1140"/>
                  <a:pt x="24" y="1152"/>
                </a:cubicBezTo>
                <a:cubicBezTo>
                  <a:pt x="24" y="1140"/>
                  <a:pt x="36" y="1140"/>
                  <a:pt x="60" y="1140"/>
                </a:cubicBezTo>
                <a:lnTo>
                  <a:pt x="72" y="1128"/>
                </a:lnTo>
                <a:cubicBezTo>
                  <a:pt x="251" y="533"/>
                  <a:pt x="822" y="57"/>
                  <a:pt x="822" y="57"/>
                </a:cubicBezTo>
                <a:cubicBezTo>
                  <a:pt x="846" y="45"/>
                  <a:pt x="846" y="21"/>
                  <a:pt x="822" y="9"/>
                </a:cubicBezTo>
                <a:cubicBezTo>
                  <a:pt x="816" y="3"/>
                  <a:pt x="810" y="0"/>
                  <a:pt x="804" y="0"/>
                </a:cubicBezTo>
                <a:close/>
              </a:path>
            </a:pathLst>
          </a:custGeom>
          <a:solidFill>
            <a:srgbClr val="FEF8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34"/>
          <p:cNvSpPr/>
          <p:nvPr/>
        </p:nvSpPr>
        <p:spPr>
          <a:xfrm>
            <a:off x="12359096" y="2644566"/>
            <a:ext cx="116928" cy="53953"/>
          </a:xfrm>
          <a:custGeom>
            <a:avLst/>
            <a:gdLst/>
            <a:ahLst/>
            <a:cxnLst/>
            <a:rect l="l" t="t" r="r" b="b"/>
            <a:pathLst>
              <a:path w="596" h="275" fill="none" extrusionOk="0">
                <a:moveTo>
                  <a:pt x="1" y="274"/>
                </a:moveTo>
                <a:cubicBezTo>
                  <a:pt x="191" y="179"/>
                  <a:pt x="394" y="96"/>
                  <a:pt x="596" y="0"/>
                </a:cubicBezTo>
              </a:path>
            </a:pathLst>
          </a:custGeom>
          <a:noFill/>
          <a:ln w="4475" cap="rnd" cmpd="sng">
            <a:solidFill>
              <a:srgbClr val="2AB59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34"/>
          <p:cNvSpPr txBox="1">
            <a:spLocks noGrp="1"/>
          </p:cNvSpPr>
          <p:nvPr>
            <p:ph type="ctrTitle"/>
          </p:nvPr>
        </p:nvSpPr>
        <p:spPr>
          <a:xfrm>
            <a:off x="1948570" y="1347704"/>
            <a:ext cx="5417100" cy="213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AstroSwipe</a:t>
            </a:r>
            <a:endParaRPr dirty="0"/>
          </a:p>
        </p:txBody>
      </p:sp>
      <p:sp>
        <p:nvSpPr>
          <p:cNvPr id="250" name="Google Shape;250;p34"/>
          <p:cNvSpPr txBox="1">
            <a:spLocks noGrp="1"/>
          </p:cNvSpPr>
          <p:nvPr>
            <p:ph type="subTitle" idx="1"/>
          </p:nvPr>
        </p:nvSpPr>
        <p:spPr>
          <a:xfrm>
            <a:off x="634905" y="3484304"/>
            <a:ext cx="1832541" cy="47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 smtClean="0"/>
              <a:t>Dinu I</a:t>
            </a:r>
            <a:r>
              <a:rPr lang="en-US" sz="1400" dirty="0" smtClean="0"/>
              <a:t>o</a:t>
            </a:r>
            <a:r>
              <a:rPr lang="en" sz="1400" dirty="0" smtClean="0"/>
              <a:t>nut Vladut</a:t>
            </a:r>
            <a:br>
              <a:rPr lang="en" sz="1400" dirty="0" smtClean="0"/>
            </a:br>
            <a:r>
              <a:rPr lang="en" sz="1400" dirty="0" smtClean="0"/>
              <a:t>Calculatoare 4</a:t>
            </a:r>
            <a:br>
              <a:rPr lang="en" sz="1400" dirty="0" smtClean="0"/>
            </a:br>
            <a:r>
              <a:rPr lang="en" sz="1400" dirty="0" smtClean="0"/>
              <a:t>4LF781</a:t>
            </a:r>
            <a:endParaRPr sz="1400" dirty="0"/>
          </a:p>
        </p:txBody>
      </p:sp>
      <p:sp>
        <p:nvSpPr>
          <p:cNvPr id="8" name="Google Shape;250;p34"/>
          <p:cNvSpPr txBox="1">
            <a:spLocks/>
          </p:cNvSpPr>
          <p:nvPr/>
        </p:nvSpPr>
        <p:spPr>
          <a:xfrm>
            <a:off x="2131587" y="3484304"/>
            <a:ext cx="2376900" cy="47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unito"/>
              <a:buNone/>
              <a:defRPr sz="18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Nunito"/>
              <a:buNone/>
              <a:defRPr sz="28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Nunito"/>
              <a:buNone/>
              <a:defRPr sz="28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Nunito"/>
              <a:buNone/>
              <a:defRPr sz="28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Nunito"/>
              <a:buNone/>
              <a:defRPr sz="28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Nunito"/>
              <a:buNone/>
              <a:defRPr sz="28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Nunito"/>
              <a:buNone/>
              <a:defRPr sz="28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Nunito"/>
              <a:buNone/>
              <a:defRPr sz="28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Nunito"/>
              <a:buNone/>
              <a:defRPr sz="28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indent="0"/>
            <a:r>
              <a:rPr lang="en-US" sz="1400" dirty="0" err="1" smtClean="0"/>
              <a:t>Purcariu</a:t>
            </a:r>
            <a:r>
              <a:rPr lang="en-US" sz="1400" dirty="0" smtClean="0"/>
              <a:t> </a:t>
            </a:r>
            <a:r>
              <a:rPr lang="en-US" sz="1400" dirty="0" err="1" smtClean="0"/>
              <a:t>Ionel</a:t>
            </a:r>
            <a:r>
              <a:rPr lang="en-US" sz="1400" dirty="0" smtClean="0"/>
              <a:t> Vladut</a:t>
            </a:r>
            <a:br>
              <a:rPr lang="en-US" sz="1400" dirty="0" smtClean="0"/>
            </a:br>
            <a:r>
              <a:rPr lang="en-US" sz="1400" dirty="0" err="1" smtClean="0"/>
              <a:t>Calculatoare</a:t>
            </a:r>
            <a:r>
              <a:rPr lang="en-US" sz="1400" dirty="0" smtClean="0"/>
              <a:t> 4</a:t>
            </a:r>
            <a:br>
              <a:rPr lang="en-US" sz="1400" dirty="0" smtClean="0"/>
            </a:br>
            <a:r>
              <a:rPr lang="en-US" sz="1400" dirty="0" smtClean="0"/>
              <a:t>4LF781</a:t>
            </a:r>
            <a:endParaRPr lang="en-US" sz="1400" dirty="0"/>
          </a:p>
        </p:txBody>
      </p:sp>
      <p:sp>
        <p:nvSpPr>
          <p:cNvPr id="9" name="Google Shape;250;p34"/>
          <p:cNvSpPr txBox="1">
            <a:spLocks/>
          </p:cNvSpPr>
          <p:nvPr/>
        </p:nvSpPr>
        <p:spPr>
          <a:xfrm>
            <a:off x="3964128" y="3484304"/>
            <a:ext cx="2592054" cy="47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unito"/>
              <a:buNone/>
              <a:defRPr sz="18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Nunito"/>
              <a:buNone/>
              <a:defRPr sz="28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Nunito"/>
              <a:buNone/>
              <a:defRPr sz="28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Nunito"/>
              <a:buNone/>
              <a:defRPr sz="28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Nunito"/>
              <a:buNone/>
              <a:defRPr sz="28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Nunito"/>
              <a:buNone/>
              <a:defRPr sz="28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Nunito"/>
              <a:buNone/>
              <a:defRPr sz="28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Nunito"/>
              <a:buNone/>
              <a:defRPr sz="28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Nunito"/>
              <a:buNone/>
              <a:defRPr sz="28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indent="0"/>
            <a:r>
              <a:rPr lang="en-US" sz="1400" dirty="0" err="1" smtClean="0"/>
              <a:t>Zidaru</a:t>
            </a:r>
            <a:r>
              <a:rPr lang="en-US" sz="1400" dirty="0" smtClean="0"/>
              <a:t> Marian George</a:t>
            </a:r>
            <a:br>
              <a:rPr lang="en-US" sz="1400" dirty="0" smtClean="0"/>
            </a:br>
            <a:r>
              <a:rPr lang="en-US" sz="1400" dirty="0" err="1" smtClean="0"/>
              <a:t>Calculatoare</a:t>
            </a:r>
            <a:r>
              <a:rPr lang="en-US" sz="1400" dirty="0" smtClean="0"/>
              <a:t> 4</a:t>
            </a:r>
            <a:br>
              <a:rPr lang="en-US" sz="1400" dirty="0" smtClean="0"/>
            </a:br>
            <a:r>
              <a:rPr lang="en-US" sz="1400" dirty="0" smtClean="0"/>
              <a:t>4LF781</a:t>
            </a:r>
            <a:endParaRPr lang="en-US" sz="1400" dirty="0"/>
          </a:p>
        </p:txBody>
      </p:sp>
      <p:sp>
        <p:nvSpPr>
          <p:cNvPr id="10" name="Google Shape;250;p34"/>
          <p:cNvSpPr txBox="1">
            <a:spLocks/>
          </p:cNvSpPr>
          <p:nvPr/>
        </p:nvSpPr>
        <p:spPr>
          <a:xfrm>
            <a:off x="6005168" y="3484304"/>
            <a:ext cx="2345456" cy="47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unito"/>
              <a:buNone/>
              <a:defRPr sz="18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Nunito"/>
              <a:buNone/>
              <a:defRPr sz="28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Nunito"/>
              <a:buNone/>
              <a:defRPr sz="28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Nunito"/>
              <a:buNone/>
              <a:defRPr sz="28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Nunito"/>
              <a:buNone/>
              <a:defRPr sz="28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Nunito"/>
              <a:buNone/>
              <a:defRPr sz="28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Nunito"/>
              <a:buNone/>
              <a:defRPr sz="28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Nunito"/>
              <a:buNone/>
              <a:defRPr sz="28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Nunito"/>
              <a:buNone/>
              <a:defRPr sz="28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indent="0"/>
            <a:r>
              <a:rPr lang="en-US" sz="1400" dirty="0" err="1" smtClean="0"/>
              <a:t>Popa</a:t>
            </a:r>
            <a:r>
              <a:rPr lang="en-US" sz="1400" dirty="0" smtClean="0"/>
              <a:t> Lorena Georgiana</a:t>
            </a:r>
            <a:br>
              <a:rPr lang="en-US" sz="1400" dirty="0" smtClean="0"/>
            </a:br>
            <a:r>
              <a:rPr lang="en-US" sz="1400" dirty="0" err="1" smtClean="0"/>
              <a:t>Calculatoare</a:t>
            </a:r>
            <a:r>
              <a:rPr lang="en-US" sz="1400" dirty="0" smtClean="0"/>
              <a:t> 4</a:t>
            </a:r>
            <a:br>
              <a:rPr lang="en-US" sz="1400" dirty="0" smtClean="0"/>
            </a:br>
            <a:r>
              <a:rPr lang="en-US" sz="1400" dirty="0" smtClean="0"/>
              <a:t>4LF781</a:t>
            </a:r>
            <a:endParaRPr lang="en-US" sz="1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2"/>
          <p:cNvSpPr txBox="1">
            <a:spLocks noGrp="1"/>
          </p:cNvSpPr>
          <p:nvPr>
            <p:ph type="subTitle" idx="5"/>
          </p:nvPr>
        </p:nvSpPr>
        <p:spPr>
          <a:xfrm>
            <a:off x="6111706" y="1221555"/>
            <a:ext cx="2003100" cy="45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 smtClean="0"/>
              <a:t>DOCKER</a:t>
            </a:r>
            <a:endParaRPr dirty="0"/>
          </a:p>
        </p:txBody>
      </p:sp>
      <p:sp>
        <p:nvSpPr>
          <p:cNvPr id="314" name="Google Shape;314;p42"/>
          <p:cNvSpPr txBox="1">
            <a:spLocks noGrp="1"/>
          </p:cNvSpPr>
          <p:nvPr>
            <p:ph type="subTitle" idx="1"/>
          </p:nvPr>
        </p:nvSpPr>
        <p:spPr>
          <a:xfrm>
            <a:off x="989724" y="1221555"/>
            <a:ext cx="2003100" cy="45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 smtClean="0"/>
              <a:t>PYTHON</a:t>
            </a:r>
            <a:endParaRPr dirty="0"/>
          </a:p>
        </p:txBody>
      </p:sp>
      <p:sp>
        <p:nvSpPr>
          <p:cNvPr id="315" name="Google Shape;315;p42"/>
          <p:cNvSpPr txBox="1">
            <a:spLocks noGrp="1"/>
          </p:cNvSpPr>
          <p:nvPr>
            <p:ph type="subTitle" idx="2"/>
          </p:nvPr>
        </p:nvSpPr>
        <p:spPr>
          <a:xfrm>
            <a:off x="3550715" y="1221555"/>
            <a:ext cx="2003100" cy="45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 smtClean="0"/>
              <a:t>ANGULARJS</a:t>
            </a:r>
            <a:endParaRPr dirty="0"/>
          </a:p>
        </p:txBody>
      </p:sp>
      <p:sp>
        <p:nvSpPr>
          <p:cNvPr id="316" name="Google Shape;316;p42"/>
          <p:cNvSpPr txBox="1">
            <a:spLocks noGrp="1"/>
          </p:cNvSpPr>
          <p:nvPr>
            <p:ph type="title"/>
          </p:nvPr>
        </p:nvSpPr>
        <p:spPr>
          <a:xfrm>
            <a:off x="720000" y="445806"/>
            <a:ext cx="77040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 smtClean="0"/>
              <a:t>Tehnologiile </a:t>
            </a:r>
            <a:r>
              <a:rPr lang="ro-RO" dirty="0" smtClean="0">
                <a:solidFill>
                  <a:schemeClr val="bg1"/>
                </a:solidFill>
              </a:rPr>
              <a:t>folosite in cadrul </a:t>
            </a:r>
            <a:r>
              <a:rPr lang="ro-RO" dirty="0" smtClean="0"/>
              <a:t>proiectului</a:t>
            </a:r>
            <a:endParaRPr dirty="0"/>
          </a:p>
        </p:txBody>
      </p:sp>
      <p:sp>
        <p:nvSpPr>
          <p:cNvPr id="317" name="Google Shape;317;p42"/>
          <p:cNvSpPr txBox="1">
            <a:spLocks noGrp="1"/>
          </p:cNvSpPr>
          <p:nvPr>
            <p:ph type="subTitle" idx="3"/>
          </p:nvPr>
        </p:nvSpPr>
        <p:spPr>
          <a:xfrm>
            <a:off x="989724" y="1639505"/>
            <a:ext cx="2003100" cy="119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 smtClean="0"/>
              <a:t>Limbaj scriptic de uz general. Se pot crea atat aplicatii simple cat si aplicatii complexe folosite in mod industrial.</a:t>
            </a:r>
            <a:endParaRPr dirty="0"/>
          </a:p>
        </p:txBody>
      </p:sp>
      <p:sp>
        <p:nvSpPr>
          <p:cNvPr id="318" name="Google Shape;318;p42"/>
          <p:cNvSpPr txBox="1">
            <a:spLocks noGrp="1"/>
          </p:cNvSpPr>
          <p:nvPr>
            <p:ph type="subTitle" idx="4"/>
          </p:nvPr>
        </p:nvSpPr>
        <p:spPr>
          <a:xfrm>
            <a:off x="3550715" y="1639505"/>
            <a:ext cx="2003100" cy="119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 smtClean="0"/>
              <a:t>Un framework Javascript pentru crearea aplicatiilor web.</a:t>
            </a:r>
            <a:endParaRPr dirty="0"/>
          </a:p>
        </p:txBody>
      </p:sp>
      <p:sp>
        <p:nvSpPr>
          <p:cNvPr id="319" name="Google Shape;319;p42"/>
          <p:cNvSpPr txBox="1">
            <a:spLocks noGrp="1"/>
          </p:cNvSpPr>
          <p:nvPr>
            <p:ph type="subTitle" idx="6"/>
          </p:nvPr>
        </p:nvSpPr>
        <p:spPr>
          <a:xfrm>
            <a:off x="6111706" y="1639505"/>
            <a:ext cx="2003100" cy="119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 smtClean="0"/>
              <a:t>O tehnologie ce permite virtualizarea aplicatiilor.</a:t>
            </a:r>
            <a:endParaRPr dirty="0"/>
          </a:p>
        </p:txBody>
      </p:sp>
      <p:sp>
        <p:nvSpPr>
          <p:cNvPr id="22" name="Google Shape;314;p42"/>
          <p:cNvSpPr txBox="1">
            <a:spLocks/>
          </p:cNvSpPr>
          <p:nvPr/>
        </p:nvSpPr>
        <p:spPr>
          <a:xfrm>
            <a:off x="3550715" y="2832005"/>
            <a:ext cx="20031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2000"/>
              <a:buFont typeface="Oswald"/>
              <a:buNone/>
              <a:defRPr sz="2000" b="0" i="0" u="none" strike="noStrike" cap="none">
                <a:solidFill>
                  <a:srgbClr val="FF87D7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2000"/>
              <a:buFont typeface="Oswald"/>
              <a:buNone/>
              <a:defRPr sz="2000" b="0" i="0" u="none" strike="noStrike" cap="none">
                <a:solidFill>
                  <a:srgbClr val="FF87D7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2000"/>
              <a:buFont typeface="Oswald"/>
              <a:buNone/>
              <a:defRPr sz="2000" b="0" i="0" u="none" strike="noStrike" cap="none">
                <a:solidFill>
                  <a:srgbClr val="FF87D7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2000"/>
              <a:buFont typeface="Oswald"/>
              <a:buNone/>
              <a:defRPr sz="2000" b="0" i="0" u="none" strike="noStrike" cap="none">
                <a:solidFill>
                  <a:srgbClr val="FF87D7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2000"/>
              <a:buFont typeface="Oswald"/>
              <a:buNone/>
              <a:defRPr sz="2000" b="0" i="0" u="none" strike="noStrike" cap="none">
                <a:solidFill>
                  <a:srgbClr val="FF87D7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2000"/>
              <a:buFont typeface="Oswald"/>
              <a:buNone/>
              <a:defRPr sz="2000" b="0" i="0" u="none" strike="noStrike" cap="none">
                <a:solidFill>
                  <a:srgbClr val="FF87D7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2000"/>
              <a:buFont typeface="Oswald"/>
              <a:buNone/>
              <a:defRPr sz="2000" b="0" i="0" u="none" strike="noStrike" cap="none">
                <a:solidFill>
                  <a:srgbClr val="FF87D7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2000"/>
              <a:buFont typeface="Oswald"/>
              <a:buNone/>
              <a:defRPr sz="2000" b="0" i="0" u="none" strike="noStrike" cap="none">
                <a:solidFill>
                  <a:srgbClr val="FF87D7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2000"/>
              <a:buFont typeface="Oswald"/>
              <a:buNone/>
              <a:defRPr sz="2000" b="0" i="0" u="none" strike="noStrike" cap="none">
                <a:solidFill>
                  <a:srgbClr val="FF87D7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marL="0" indent="0"/>
            <a:r>
              <a:rPr lang="ro-RO" dirty="0" smtClean="0"/>
              <a:t>NEO4J</a:t>
            </a:r>
            <a:endParaRPr lang="en-US" dirty="0"/>
          </a:p>
        </p:txBody>
      </p:sp>
      <p:sp>
        <p:nvSpPr>
          <p:cNvPr id="24" name="Google Shape;317;p42"/>
          <p:cNvSpPr txBox="1">
            <a:spLocks/>
          </p:cNvSpPr>
          <p:nvPr/>
        </p:nvSpPr>
        <p:spPr>
          <a:xfrm>
            <a:off x="3550715" y="3249955"/>
            <a:ext cx="2003100" cy="11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Nunito"/>
              <a:buNone/>
              <a:defRPr sz="16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Nunito"/>
              <a:buNone/>
              <a:defRPr sz="16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Nunito"/>
              <a:buNone/>
              <a:defRPr sz="16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Nunito"/>
              <a:buNone/>
              <a:defRPr sz="16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Nunito"/>
              <a:buNone/>
              <a:defRPr sz="16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Nunito"/>
              <a:buNone/>
              <a:defRPr sz="16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Nunito"/>
              <a:buNone/>
              <a:defRPr sz="16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Nunito"/>
              <a:buNone/>
              <a:defRPr sz="16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Nunito"/>
              <a:buNone/>
              <a:defRPr sz="16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indent="0"/>
            <a:r>
              <a:rPr lang="ro-RO" dirty="0" smtClean="0"/>
              <a:t>Baza de date ce foloseste relatii si noduri pentru a crea grafuri.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1"/>
          <p:cNvSpPr txBox="1">
            <a:spLocks noGrp="1"/>
          </p:cNvSpPr>
          <p:nvPr>
            <p:ph type="title"/>
          </p:nvPr>
        </p:nvSpPr>
        <p:spPr>
          <a:xfrm>
            <a:off x="720000" y="445806"/>
            <a:ext cx="77040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 smtClean="0"/>
              <a:t>Backend + PM</a:t>
            </a:r>
            <a:endParaRPr dirty="0"/>
          </a:p>
        </p:txBody>
      </p:sp>
      <p:pic>
        <p:nvPicPr>
          <p:cNvPr id="11" name="Picture 10"/>
          <p:cNvPicPr/>
          <p:nvPr/>
        </p:nvPicPr>
        <p:blipFill>
          <a:blip r:embed="rId3"/>
          <a:stretch>
            <a:fillRect/>
          </a:stretch>
        </p:blipFill>
        <p:spPr>
          <a:xfrm>
            <a:off x="1790974" y="1225737"/>
            <a:ext cx="5943600" cy="278257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1"/>
          <p:cNvSpPr txBox="1">
            <a:spLocks noGrp="1"/>
          </p:cNvSpPr>
          <p:nvPr>
            <p:ph type="title"/>
          </p:nvPr>
        </p:nvSpPr>
        <p:spPr>
          <a:xfrm>
            <a:off x="720000" y="445806"/>
            <a:ext cx="77040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 smtClean="0"/>
              <a:t>Frontend</a:t>
            </a:r>
            <a:endParaRPr dirty="0"/>
          </a:p>
        </p:txBody>
      </p:sp>
      <p:pic>
        <p:nvPicPr>
          <p:cNvPr id="11" name="Picture 10"/>
          <p:cNvPicPr/>
          <p:nvPr/>
        </p:nvPicPr>
        <p:blipFill>
          <a:blip r:embed="rId3"/>
          <a:stretch>
            <a:fillRect/>
          </a:stretch>
        </p:blipFill>
        <p:spPr>
          <a:xfrm>
            <a:off x="897514" y="862769"/>
            <a:ext cx="2383157" cy="1719887"/>
          </a:xfrm>
          <a:prstGeom prst="rect">
            <a:avLst/>
          </a:prstGeom>
        </p:spPr>
      </p:pic>
      <p:pic>
        <p:nvPicPr>
          <p:cNvPr id="4" name="Picture 3"/>
          <p:cNvPicPr/>
          <p:nvPr/>
        </p:nvPicPr>
        <p:blipFill>
          <a:blip r:embed="rId4"/>
          <a:stretch>
            <a:fillRect/>
          </a:stretch>
        </p:blipFill>
        <p:spPr>
          <a:xfrm>
            <a:off x="3581855" y="1021806"/>
            <a:ext cx="1513653" cy="1014800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>
          <a:blip r:embed="rId5"/>
          <a:stretch>
            <a:fillRect/>
          </a:stretch>
        </p:blipFill>
        <p:spPr>
          <a:xfrm>
            <a:off x="5246100" y="1021806"/>
            <a:ext cx="1513653" cy="956030"/>
          </a:xfrm>
          <a:prstGeom prst="rect">
            <a:avLst/>
          </a:prstGeom>
        </p:spPr>
      </p:pic>
      <p:pic>
        <p:nvPicPr>
          <p:cNvPr id="6" name="Picture 5"/>
          <p:cNvPicPr/>
          <p:nvPr/>
        </p:nvPicPr>
        <p:blipFill>
          <a:blip r:embed="rId6"/>
          <a:stretch>
            <a:fillRect/>
          </a:stretch>
        </p:blipFill>
        <p:spPr>
          <a:xfrm>
            <a:off x="1094379" y="2621615"/>
            <a:ext cx="3324057" cy="173071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7"/>
          <a:srcRect r="59087"/>
          <a:stretch/>
        </p:blipFill>
        <p:spPr>
          <a:xfrm>
            <a:off x="4572000" y="2582656"/>
            <a:ext cx="2225935" cy="1767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0696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1"/>
          <p:cNvSpPr txBox="1">
            <a:spLocks noGrp="1"/>
          </p:cNvSpPr>
          <p:nvPr>
            <p:ph type="title"/>
          </p:nvPr>
        </p:nvSpPr>
        <p:spPr>
          <a:xfrm>
            <a:off x="720000" y="445806"/>
            <a:ext cx="77040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 smtClean="0"/>
              <a:t>Testing</a:t>
            </a:r>
            <a:endParaRPr dirty="0"/>
          </a:p>
        </p:txBody>
      </p:sp>
      <p:pic>
        <p:nvPicPr>
          <p:cNvPr id="11" name="Picture 10"/>
          <p:cNvPicPr/>
          <p:nvPr/>
        </p:nvPicPr>
        <p:blipFill>
          <a:blip r:embed="rId3"/>
          <a:stretch>
            <a:fillRect/>
          </a:stretch>
        </p:blipFill>
        <p:spPr>
          <a:xfrm>
            <a:off x="1790974" y="1225737"/>
            <a:ext cx="5943600" cy="2782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6042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1"/>
          <p:cNvSpPr txBox="1">
            <a:spLocks noGrp="1"/>
          </p:cNvSpPr>
          <p:nvPr>
            <p:ph type="title"/>
          </p:nvPr>
        </p:nvSpPr>
        <p:spPr>
          <a:xfrm>
            <a:off x="720000" y="445806"/>
            <a:ext cx="77040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 smtClean="0"/>
              <a:t>Documentatie</a:t>
            </a:r>
            <a:endParaRPr dirty="0"/>
          </a:p>
        </p:txBody>
      </p:sp>
      <p:pic>
        <p:nvPicPr>
          <p:cNvPr id="11" name="Picture 10"/>
          <p:cNvPicPr/>
          <p:nvPr/>
        </p:nvPicPr>
        <p:blipFill>
          <a:blip r:embed="rId3"/>
          <a:stretch>
            <a:fillRect/>
          </a:stretch>
        </p:blipFill>
        <p:spPr>
          <a:xfrm>
            <a:off x="1790974" y="1225737"/>
            <a:ext cx="5943600" cy="2782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6863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45"/>
          <p:cNvSpPr txBox="1">
            <a:spLocks noGrp="1"/>
          </p:cNvSpPr>
          <p:nvPr>
            <p:ph type="title"/>
          </p:nvPr>
        </p:nvSpPr>
        <p:spPr>
          <a:xfrm>
            <a:off x="1891200" y="1291025"/>
            <a:ext cx="5361600" cy="231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 smtClean="0">
                <a:solidFill>
                  <a:schemeClr val="dk2"/>
                </a:solidFill>
              </a:rPr>
              <a:t>Multumim pentru atentie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338" name="Google Shape;338;p45"/>
          <p:cNvSpPr txBox="1">
            <a:spLocks noGrp="1"/>
          </p:cNvSpPr>
          <p:nvPr>
            <p:ph type="subTitle" idx="1"/>
          </p:nvPr>
        </p:nvSpPr>
        <p:spPr>
          <a:xfrm>
            <a:off x="2494500" y="3456800"/>
            <a:ext cx="4155000" cy="70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o-RO" dirty="0" smtClean="0"/>
              <a:t>Intrebari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4"/>
          <p:cNvSpPr/>
          <p:nvPr/>
        </p:nvSpPr>
        <p:spPr>
          <a:xfrm>
            <a:off x="12812293" y="872774"/>
            <a:ext cx="144983" cy="272315"/>
          </a:xfrm>
          <a:custGeom>
            <a:avLst/>
            <a:gdLst/>
            <a:ahLst/>
            <a:cxnLst/>
            <a:rect l="l" t="t" r="r" b="b"/>
            <a:pathLst>
              <a:path w="739" h="1388" extrusionOk="0">
                <a:moveTo>
                  <a:pt x="36" y="1"/>
                </a:moveTo>
                <a:cubicBezTo>
                  <a:pt x="27" y="1"/>
                  <a:pt x="18" y="7"/>
                  <a:pt x="12" y="18"/>
                </a:cubicBezTo>
                <a:cubicBezTo>
                  <a:pt x="1" y="30"/>
                  <a:pt x="1" y="42"/>
                  <a:pt x="12" y="54"/>
                </a:cubicBezTo>
                <a:cubicBezTo>
                  <a:pt x="405" y="590"/>
                  <a:pt x="679" y="1352"/>
                  <a:pt x="703" y="1364"/>
                </a:cubicBezTo>
                <a:cubicBezTo>
                  <a:pt x="679" y="1388"/>
                  <a:pt x="715" y="1388"/>
                  <a:pt x="727" y="1388"/>
                </a:cubicBezTo>
                <a:cubicBezTo>
                  <a:pt x="739" y="1364"/>
                  <a:pt x="739" y="1352"/>
                  <a:pt x="739" y="1340"/>
                </a:cubicBezTo>
                <a:cubicBezTo>
                  <a:pt x="739" y="1328"/>
                  <a:pt x="453" y="554"/>
                  <a:pt x="60" y="18"/>
                </a:cubicBezTo>
                <a:cubicBezTo>
                  <a:pt x="54" y="7"/>
                  <a:pt x="45" y="1"/>
                  <a:pt x="36" y="1"/>
                </a:cubicBezTo>
                <a:close/>
              </a:path>
            </a:pathLst>
          </a:custGeom>
          <a:solidFill>
            <a:srgbClr val="FEF8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34"/>
          <p:cNvSpPr/>
          <p:nvPr/>
        </p:nvSpPr>
        <p:spPr>
          <a:xfrm>
            <a:off x="12634741" y="984406"/>
            <a:ext cx="165975" cy="226210"/>
          </a:xfrm>
          <a:custGeom>
            <a:avLst/>
            <a:gdLst/>
            <a:ahLst/>
            <a:cxnLst/>
            <a:rect l="l" t="t" r="r" b="b"/>
            <a:pathLst>
              <a:path w="846" h="1153" extrusionOk="0">
                <a:moveTo>
                  <a:pt x="804" y="0"/>
                </a:moveTo>
                <a:cubicBezTo>
                  <a:pt x="798" y="0"/>
                  <a:pt x="792" y="3"/>
                  <a:pt x="786" y="9"/>
                </a:cubicBezTo>
                <a:cubicBezTo>
                  <a:pt x="751" y="21"/>
                  <a:pt x="179" y="497"/>
                  <a:pt x="1" y="1116"/>
                </a:cubicBezTo>
                <a:cubicBezTo>
                  <a:pt x="1" y="1128"/>
                  <a:pt x="1" y="1140"/>
                  <a:pt x="24" y="1152"/>
                </a:cubicBezTo>
                <a:cubicBezTo>
                  <a:pt x="24" y="1140"/>
                  <a:pt x="36" y="1140"/>
                  <a:pt x="60" y="1140"/>
                </a:cubicBezTo>
                <a:lnTo>
                  <a:pt x="72" y="1128"/>
                </a:lnTo>
                <a:cubicBezTo>
                  <a:pt x="251" y="533"/>
                  <a:pt x="822" y="57"/>
                  <a:pt x="822" y="57"/>
                </a:cubicBezTo>
                <a:cubicBezTo>
                  <a:pt x="846" y="45"/>
                  <a:pt x="846" y="21"/>
                  <a:pt x="822" y="9"/>
                </a:cubicBezTo>
                <a:cubicBezTo>
                  <a:pt x="816" y="3"/>
                  <a:pt x="810" y="0"/>
                  <a:pt x="804" y="0"/>
                </a:cubicBezTo>
                <a:close/>
              </a:path>
            </a:pathLst>
          </a:custGeom>
          <a:solidFill>
            <a:srgbClr val="FEF8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34"/>
          <p:cNvSpPr/>
          <p:nvPr/>
        </p:nvSpPr>
        <p:spPr>
          <a:xfrm>
            <a:off x="12359096" y="2644566"/>
            <a:ext cx="116928" cy="53953"/>
          </a:xfrm>
          <a:custGeom>
            <a:avLst/>
            <a:gdLst/>
            <a:ahLst/>
            <a:cxnLst/>
            <a:rect l="l" t="t" r="r" b="b"/>
            <a:pathLst>
              <a:path w="596" h="275" fill="none" extrusionOk="0">
                <a:moveTo>
                  <a:pt x="1" y="274"/>
                </a:moveTo>
                <a:cubicBezTo>
                  <a:pt x="191" y="179"/>
                  <a:pt x="394" y="96"/>
                  <a:pt x="596" y="0"/>
                </a:cubicBezTo>
              </a:path>
            </a:pathLst>
          </a:custGeom>
          <a:noFill/>
          <a:ln w="4475" cap="rnd" cmpd="sng">
            <a:solidFill>
              <a:srgbClr val="2AB59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250;p34"/>
          <p:cNvSpPr txBox="1">
            <a:spLocks noGrp="1"/>
          </p:cNvSpPr>
          <p:nvPr>
            <p:ph type="subTitle" idx="1"/>
          </p:nvPr>
        </p:nvSpPr>
        <p:spPr>
          <a:xfrm>
            <a:off x="634905" y="3484304"/>
            <a:ext cx="1832541" cy="47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 smtClean="0"/>
              <a:t>Dinu I</a:t>
            </a:r>
            <a:r>
              <a:rPr lang="en-US" sz="1400" dirty="0" smtClean="0"/>
              <a:t>o</a:t>
            </a:r>
            <a:r>
              <a:rPr lang="en" sz="1400" dirty="0" smtClean="0"/>
              <a:t>nut Vladut</a:t>
            </a:r>
            <a:br>
              <a:rPr lang="en" sz="1400" dirty="0" smtClean="0"/>
            </a:br>
            <a:r>
              <a:rPr lang="en" sz="1400" dirty="0" smtClean="0"/>
              <a:t>Calculatoare 4</a:t>
            </a:r>
            <a:br>
              <a:rPr lang="en" sz="1400" dirty="0" smtClean="0"/>
            </a:br>
            <a:r>
              <a:rPr lang="en" sz="1400" dirty="0" smtClean="0"/>
              <a:t>4LF781</a:t>
            </a:r>
            <a:endParaRPr sz="1400" dirty="0"/>
          </a:p>
        </p:txBody>
      </p:sp>
      <p:sp>
        <p:nvSpPr>
          <p:cNvPr id="13" name="Google Shape;250;p34"/>
          <p:cNvSpPr txBox="1">
            <a:spLocks/>
          </p:cNvSpPr>
          <p:nvPr/>
        </p:nvSpPr>
        <p:spPr>
          <a:xfrm>
            <a:off x="2131587" y="3484304"/>
            <a:ext cx="2574884" cy="47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unito"/>
              <a:buNone/>
              <a:defRPr sz="18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Nunito"/>
              <a:buNone/>
              <a:defRPr sz="28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Nunito"/>
              <a:buNone/>
              <a:defRPr sz="28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Nunito"/>
              <a:buNone/>
              <a:defRPr sz="28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Nunito"/>
              <a:buNone/>
              <a:defRPr sz="28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Nunito"/>
              <a:buNone/>
              <a:defRPr sz="28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Nunito"/>
              <a:buNone/>
              <a:defRPr sz="28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Nunito"/>
              <a:buNone/>
              <a:defRPr sz="28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Nunito"/>
              <a:buNone/>
              <a:defRPr sz="28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indent="0"/>
            <a:r>
              <a:rPr lang="en-US" sz="1400" dirty="0" err="1" smtClean="0"/>
              <a:t>Purcariu</a:t>
            </a:r>
            <a:r>
              <a:rPr lang="en-US" sz="1400" dirty="0" smtClean="0"/>
              <a:t> </a:t>
            </a:r>
            <a:r>
              <a:rPr lang="en-US" sz="1400" dirty="0" err="1" smtClean="0"/>
              <a:t>Ionel</a:t>
            </a:r>
            <a:r>
              <a:rPr lang="en-US" sz="1400" dirty="0" smtClean="0"/>
              <a:t> Vladut</a:t>
            </a:r>
            <a:br>
              <a:rPr lang="en-US" sz="1400" dirty="0" smtClean="0"/>
            </a:br>
            <a:r>
              <a:rPr lang="en-US" sz="1400" dirty="0" err="1" smtClean="0"/>
              <a:t>Calculatoare</a:t>
            </a:r>
            <a:r>
              <a:rPr lang="en-US" sz="1400" dirty="0" smtClean="0"/>
              <a:t> 4</a:t>
            </a:r>
            <a:br>
              <a:rPr lang="en-US" sz="1400" dirty="0" smtClean="0"/>
            </a:br>
            <a:r>
              <a:rPr lang="en-US" sz="1400" dirty="0" smtClean="0"/>
              <a:t>4LF781</a:t>
            </a:r>
            <a:endParaRPr lang="en-US" sz="1400" dirty="0"/>
          </a:p>
        </p:txBody>
      </p:sp>
      <p:sp>
        <p:nvSpPr>
          <p:cNvPr id="14" name="Google Shape;250;p34"/>
          <p:cNvSpPr txBox="1">
            <a:spLocks/>
          </p:cNvSpPr>
          <p:nvPr/>
        </p:nvSpPr>
        <p:spPr>
          <a:xfrm>
            <a:off x="3964128" y="3484304"/>
            <a:ext cx="2692166" cy="47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unito"/>
              <a:buNone/>
              <a:defRPr sz="18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Nunito"/>
              <a:buNone/>
              <a:defRPr sz="28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Nunito"/>
              <a:buNone/>
              <a:defRPr sz="28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Nunito"/>
              <a:buNone/>
              <a:defRPr sz="28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Nunito"/>
              <a:buNone/>
              <a:defRPr sz="28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Nunito"/>
              <a:buNone/>
              <a:defRPr sz="28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Nunito"/>
              <a:buNone/>
              <a:defRPr sz="28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Nunito"/>
              <a:buNone/>
              <a:defRPr sz="28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Nunito"/>
              <a:buNone/>
              <a:defRPr sz="28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indent="0"/>
            <a:r>
              <a:rPr lang="en-US" sz="1400" dirty="0" err="1" smtClean="0"/>
              <a:t>Zidaru</a:t>
            </a:r>
            <a:r>
              <a:rPr lang="en-US" sz="1400" dirty="0" smtClean="0"/>
              <a:t> Marian George</a:t>
            </a:r>
            <a:br>
              <a:rPr lang="en-US" sz="1400" dirty="0" smtClean="0"/>
            </a:br>
            <a:r>
              <a:rPr lang="en-US" sz="1400" dirty="0" err="1" smtClean="0"/>
              <a:t>Calculatoare</a:t>
            </a:r>
            <a:r>
              <a:rPr lang="en-US" sz="1400" dirty="0" smtClean="0"/>
              <a:t> 4</a:t>
            </a:r>
            <a:br>
              <a:rPr lang="en-US" sz="1400" dirty="0" smtClean="0"/>
            </a:br>
            <a:r>
              <a:rPr lang="en-US" sz="1400" dirty="0" smtClean="0"/>
              <a:t>4LF781</a:t>
            </a:r>
            <a:endParaRPr lang="en-US" sz="1400" dirty="0"/>
          </a:p>
        </p:txBody>
      </p:sp>
      <p:sp>
        <p:nvSpPr>
          <p:cNvPr id="15" name="Google Shape;250;p34"/>
          <p:cNvSpPr txBox="1">
            <a:spLocks/>
          </p:cNvSpPr>
          <p:nvPr/>
        </p:nvSpPr>
        <p:spPr>
          <a:xfrm>
            <a:off x="6092574" y="3484304"/>
            <a:ext cx="2345456" cy="47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unito"/>
              <a:buNone/>
              <a:defRPr sz="18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Nunito"/>
              <a:buNone/>
              <a:defRPr sz="28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Nunito"/>
              <a:buNone/>
              <a:defRPr sz="28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Nunito"/>
              <a:buNone/>
              <a:defRPr sz="28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Nunito"/>
              <a:buNone/>
              <a:defRPr sz="28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Nunito"/>
              <a:buNone/>
              <a:defRPr sz="28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Nunito"/>
              <a:buNone/>
              <a:defRPr sz="28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Nunito"/>
              <a:buNone/>
              <a:defRPr sz="28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Nunito"/>
              <a:buNone/>
              <a:defRPr sz="28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indent="0"/>
            <a:r>
              <a:rPr lang="en-US" sz="1400" dirty="0" err="1" smtClean="0"/>
              <a:t>Popa</a:t>
            </a:r>
            <a:r>
              <a:rPr lang="en-US" sz="1400" dirty="0" smtClean="0"/>
              <a:t> Lorena Georgiana</a:t>
            </a:r>
            <a:br>
              <a:rPr lang="en-US" sz="1400" dirty="0" smtClean="0"/>
            </a:br>
            <a:r>
              <a:rPr lang="en-US" sz="1400" dirty="0" err="1" smtClean="0"/>
              <a:t>Calculatoare</a:t>
            </a:r>
            <a:r>
              <a:rPr lang="en-US" sz="1400" dirty="0" smtClean="0"/>
              <a:t> 4</a:t>
            </a:r>
            <a:br>
              <a:rPr lang="en-US" sz="1400" dirty="0" smtClean="0"/>
            </a:br>
            <a:r>
              <a:rPr lang="en-US" sz="1400" dirty="0" smtClean="0"/>
              <a:t>4LF781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1279445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6"/>
          <p:cNvSpPr txBox="1">
            <a:spLocks noGrp="1"/>
          </p:cNvSpPr>
          <p:nvPr>
            <p:ph type="title"/>
          </p:nvPr>
        </p:nvSpPr>
        <p:spPr>
          <a:xfrm>
            <a:off x="720000" y="1888001"/>
            <a:ext cx="3416100" cy="156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 smtClean="0"/>
              <a:t>CONTINUT</a:t>
            </a:r>
            <a:endParaRPr dirty="0"/>
          </a:p>
        </p:txBody>
      </p:sp>
      <p:sp>
        <p:nvSpPr>
          <p:cNvPr id="262" name="Google Shape;262;p36"/>
          <p:cNvSpPr txBox="1">
            <a:spLocks noGrp="1"/>
          </p:cNvSpPr>
          <p:nvPr>
            <p:ph type="title" idx="2"/>
          </p:nvPr>
        </p:nvSpPr>
        <p:spPr>
          <a:xfrm>
            <a:off x="4495925" y="930976"/>
            <a:ext cx="1113300" cy="7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800"/>
              <a:t>01</a:t>
            </a:r>
            <a:endParaRPr sz="6800"/>
          </a:p>
        </p:txBody>
      </p:sp>
      <p:sp>
        <p:nvSpPr>
          <p:cNvPr id="263" name="Google Shape;263;p36"/>
          <p:cNvSpPr txBox="1">
            <a:spLocks noGrp="1"/>
          </p:cNvSpPr>
          <p:nvPr>
            <p:ph type="subTitle" idx="1"/>
          </p:nvPr>
        </p:nvSpPr>
        <p:spPr>
          <a:xfrm>
            <a:off x="5675376" y="818552"/>
            <a:ext cx="2586300" cy="40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 smtClean="0"/>
              <a:t>Ideea</a:t>
            </a:r>
            <a:endParaRPr dirty="0"/>
          </a:p>
        </p:txBody>
      </p:sp>
      <p:sp>
        <p:nvSpPr>
          <p:cNvPr id="264" name="Google Shape;264;p36"/>
          <p:cNvSpPr txBox="1">
            <a:spLocks noGrp="1"/>
          </p:cNvSpPr>
          <p:nvPr>
            <p:ph type="subTitle" idx="3"/>
          </p:nvPr>
        </p:nvSpPr>
        <p:spPr>
          <a:xfrm>
            <a:off x="5675376" y="1077600"/>
            <a:ext cx="2586300" cy="70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could describe the topic of the section here</a:t>
            </a:r>
            <a:endParaRPr/>
          </a:p>
        </p:txBody>
      </p:sp>
      <p:sp>
        <p:nvSpPr>
          <p:cNvPr id="265" name="Google Shape;265;p36"/>
          <p:cNvSpPr txBox="1">
            <a:spLocks noGrp="1"/>
          </p:cNvSpPr>
          <p:nvPr>
            <p:ph type="title" idx="7"/>
          </p:nvPr>
        </p:nvSpPr>
        <p:spPr>
          <a:xfrm>
            <a:off x="4495925" y="3534702"/>
            <a:ext cx="1113300" cy="7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66" name="Google Shape;266;p36"/>
          <p:cNvSpPr txBox="1">
            <a:spLocks noGrp="1"/>
          </p:cNvSpPr>
          <p:nvPr>
            <p:ph type="subTitle" idx="6"/>
          </p:nvPr>
        </p:nvSpPr>
        <p:spPr>
          <a:xfrm>
            <a:off x="5675251" y="2379463"/>
            <a:ext cx="2586300" cy="70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could describe the topic of the section here</a:t>
            </a:r>
            <a:endParaRPr/>
          </a:p>
        </p:txBody>
      </p:sp>
      <p:sp>
        <p:nvSpPr>
          <p:cNvPr id="267" name="Google Shape;267;p36"/>
          <p:cNvSpPr txBox="1">
            <a:spLocks noGrp="1"/>
          </p:cNvSpPr>
          <p:nvPr>
            <p:ph type="subTitle" idx="8"/>
          </p:nvPr>
        </p:nvSpPr>
        <p:spPr>
          <a:xfrm>
            <a:off x="5675376" y="3422278"/>
            <a:ext cx="2586300" cy="40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 smtClean="0"/>
              <a:t>Tehnologii</a:t>
            </a:r>
            <a:endParaRPr dirty="0"/>
          </a:p>
        </p:txBody>
      </p:sp>
      <p:sp>
        <p:nvSpPr>
          <p:cNvPr id="268" name="Google Shape;268;p36"/>
          <p:cNvSpPr txBox="1">
            <a:spLocks noGrp="1"/>
          </p:cNvSpPr>
          <p:nvPr>
            <p:ph type="subTitle" idx="9"/>
          </p:nvPr>
        </p:nvSpPr>
        <p:spPr>
          <a:xfrm>
            <a:off x="5675376" y="3681326"/>
            <a:ext cx="2586300" cy="70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You could describe the topic of the section here</a:t>
            </a:r>
            <a:endParaRPr dirty="0"/>
          </a:p>
        </p:txBody>
      </p:sp>
      <p:sp>
        <p:nvSpPr>
          <p:cNvPr id="269" name="Google Shape;269;p36"/>
          <p:cNvSpPr txBox="1">
            <a:spLocks noGrp="1"/>
          </p:cNvSpPr>
          <p:nvPr>
            <p:ph type="title" idx="4"/>
          </p:nvPr>
        </p:nvSpPr>
        <p:spPr>
          <a:xfrm>
            <a:off x="4495800" y="2232839"/>
            <a:ext cx="1113300" cy="7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70" name="Google Shape;270;p36"/>
          <p:cNvSpPr txBox="1">
            <a:spLocks noGrp="1"/>
          </p:cNvSpPr>
          <p:nvPr>
            <p:ph type="subTitle" idx="5"/>
          </p:nvPr>
        </p:nvSpPr>
        <p:spPr>
          <a:xfrm>
            <a:off x="5675251" y="2120415"/>
            <a:ext cx="2586300" cy="40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 smtClean="0"/>
              <a:t>Conceptul</a:t>
            </a: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8"/>
          <p:cNvSpPr txBox="1">
            <a:spLocks noGrp="1"/>
          </p:cNvSpPr>
          <p:nvPr>
            <p:ph type="title"/>
          </p:nvPr>
        </p:nvSpPr>
        <p:spPr>
          <a:xfrm>
            <a:off x="3442050" y="2988830"/>
            <a:ext cx="22599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—</a:t>
            </a:r>
            <a:r>
              <a:rPr lang="ro-RO" dirty="0" smtClean="0"/>
              <a:t>ASTROSWIPE DEV TEAM</a:t>
            </a:r>
            <a:endParaRPr dirty="0"/>
          </a:p>
        </p:txBody>
      </p:sp>
      <p:sp>
        <p:nvSpPr>
          <p:cNvPr id="284" name="Google Shape;284;p38"/>
          <p:cNvSpPr txBox="1">
            <a:spLocks noGrp="1"/>
          </p:cNvSpPr>
          <p:nvPr>
            <p:ph type="subTitle" idx="1"/>
          </p:nvPr>
        </p:nvSpPr>
        <p:spPr>
          <a:xfrm>
            <a:off x="2116197" y="1895170"/>
            <a:ext cx="4911600" cy="97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" dirty="0" smtClean="0"/>
              <a:t>“</a:t>
            </a:r>
            <a:r>
              <a:rPr lang="en-US" dirty="0"/>
              <a:t>Your constellation is my attraction</a:t>
            </a:r>
            <a:r>
              <a:rPr lang="en" dirty="0" smtClean="0"/>
              <a:t>.”</a:t>
            </a:r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9"/>
          <p:cNvSpPr txBox="1">
            <a:spLocks noGrp="1"/>
          </p:cNvSpPr>
          <p:nvPr>
            <p:ph type="title"/>
          </p:nvPr>
        </p:nvSpPr>
        <p:spPr>
          <a:xfrm>
            <a:off x="4211025" y="1639957"/>
            <a:ext cx="3205200" cy="149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 smtClean="0"/>
              <a:t>Ideea</a:t>
            </a:r>
            <a:endParaRPr dirty="0"/>
          </a:p>
        </p:txBody>
      </p:sp>
      <p:sp>
        <p:nvSpPr>
          <p:cNvPr id="290" name="Google Shape;290;p39"/>
          <p:cNvSpPr txBox="1">
            <a:spLocks noGrp="1"/>
          </p:cNvSpPr>
          <p:nvPr>
            <p:ph type="subTitle" idx="1"/>
          </p:nvPr>
        </p:nvSpPr>
        <p:spPr>
          <a:xfrm>
            <a:off x="4211025" y="3052212"/>
            <a:ext cx="3205200" cy="70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You can enter a subtitle here in case you need it</a:t>
            </a:r>
            <a:endParaRPr/>
          </a:p>
        </p:txBody>
      </p:sp>
      <p:sp>
        <p:nvSpPr>
          <p:cNvPr id="291" name="Google Shape;291;p39"/>
          <p:cNvSpPr txBox="1">
            <a:spLocks noGrp="1"/>
          </p:cNvSpPr>
          <p:nvPr>
            <p:ph type="title" idx="2"/>
          </p:nvPr>
        </p:nvSpPr>
        <p:spPr>
          <a:xfrm>
            <a:off x="1311225" y="1407650"/>
            <a:ext cx="2772300" cy="265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0"/>
          <p:cNvSpPr/>
          <p:nvPr/>
        </p:nvSpPr>
        <p:spPr>
          <a:xfrm rot="-5400000">
            <a:off x="5718625" y="272675"/>
            <a:ext cx="4556700" cy="4556700"/>
          </a:xfrm>
          <a:prstGeom prst="teardrop">
            <a:avLst>
              <a:gd name="adj" fmla="val 74796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97" name="Google Shape;297;p40"/>
          <p:cNvPicPr preferRelativeResize="0"/>
          <p:nvPr/>
        </p:nvPicPr>
        <p:blipFill rotWithShape="1">
          <a:blip r:embed="rId3">
            <a:alphaModFix/>
          </a:blip>
          <a:srcRect l="389" t="3431" r="39741" b="6511"/>
          <a:stretch/>
        </p:blipFill>
        <p:spPr>
          <a:xfrm rot="273" flipH="1">
            <a:off x="6108625" y="655625"/>
            <a:ext cx="3776700" cy="3790800"/>
          </a:xfrm>
          <a:prstGeom prst="teardrop">
            <a:avLst>
              <a:gd name="adj" fmla="val 99438"/>
            </a:avLst>
          </a:prstGeom>
          <a:noFill/>
          <a:ln w="2286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98" name="Google Shape;298;p40"/>
          <p:cNvSpPr txBox="1">
            <a:spLocks noGrp="1"/>
          </p:cNvSpPr>
          <p:nvPr>
            <p:ph type="body" idx="1"/>
          </p:nvPr>
        </p:nvSpPr>
        <p:spPr>
          <a:xfrm>
            <a:off x="678476" y="1110847"/>
            <a:ext cx="4650300" cy="33357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o-RO" sz="1400" dirty="0" smtClean="0"/>
              <a:t>Proiectul a pornit in urma dorintei de a integra mai multe tehnologii utilizate si cerute. Astfel incat toti am invatat si folosit aceste tehnologii pentru a ajunge la un produs final care poate fi vandut.</a:t>
            </a: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ro-RO" sz="1400" dirty="0" smtClean="0"/>
              <a:t>Baza de date online</a:t>
            </a:r>
            <a:endParaRPr sz="1400"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ro-RO" sz="1400" dirty="0" smtClean="0"/>
              <a:t>Frontend conectat cu backend</a:t>
            </a:r>
            <a:endParaRPr sz="1400"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ro-RO" sz="1400" dirty="0" smtClean="0"/>
              <a:t>Virtualizare si containerizare pentru portabilitate</a:t>
            </a: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sz="1400" dirty="0" smtClean="0"/>
              <a:t>Proiectul contine si o parte de deployment care poate fi initializata pe un server cloud pentru a putea fi expusa catre publicul larg.</a:t>
            </a:r>
            <a:endParaRPr sz="1400" dirty="0"/>
          </a:p>
        </p:txBody>
      </p:sp>
      <p:sp>
        <p:nvSpPr>
          <p:cNvPr id="299" name="Google Shape;299;p40"/>
          <p:cNvSpPr txBox="1">
            <a:spLocks noGrp="1"/>
          </p:cNvSpPr>
          <p:nvPr>
            <p:ph type="title"/>
          </p:nvPr>
        </p:nvSpPr>
        <p:spPr>
          <a:xfrm>
            <a:off x="713225" y="445800"/>
            <a:ext cx="46503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 smtClean="0"/>
              <a:t>Ideea proiectului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9"/>
          <p:cNvSpPr txBox="1">
            <a:spLocks noGrp="1"/>
          </p:cNvSpPr>
          <p:nvPr>
            <p:ph type="title"/>
          </p:nvPr>
        </p:nvSpPr>
        <p:spPr>
          <a:xfrm>
            <a:off x="4211025" y="1639957"/>
            <a:ext cx="3205200" cy="149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 smtClean="0"/>
              <a:t>Conceptul</a:t>
            </a:r>
            <a:endParaRPr dirty="0"/>
          </a:p>
        </p:txBody>
      </p:sp>
      <p:sp>
        <p:nvSpPr>
          <p:cNvPr id="290" name="Google Shape;290;p39"/>
          <p:cNvSpPr txBox="1">
            <a:spLocks noGrp="1"/>
          </p:cNvSpPr>
          <p:nvPr>
            <p:ph type="subTitle" idx="1"/>
          </p:nvPr>
        </p:nvSpPr>
        <p:spPr>
          <a:xfrm>
            <a:off x="4211025" y="3052212"/>
            <a:ext cx="3205200" cy="70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You can enter a subtitle here in case you need it</a:t>
            </a:r>
            <a:endParaRPr/>
          </a:p>
        </p:txBody>
      </p:sp>
      <p:sp>
        <p:nvSpPr>
          <p:cNvPr id="291" name="Google Shape;291;p39"/>
          <p:cNvSpPr txBox="1">
            <a:spLocks noGrp="1"/>
          </p:cNvSpPr>
          <p:nvPr>
            <p:ph type="title" idx="2"/>
          </p:nvPr>
        </p:nvSpPr>
        <p:spPr>
          <a:xfrm>
            <a:off x="1311225" y="1407650"/>
            <a:ext cx="2772300" cy="265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</a:t>
            </a:r>
            <a:r>
              <a:rPr lang="ro-RO" dirty="0" smtClean="0"/>
              <a:t>2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930283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0"/>
          <p:cNvSpPr/>
          <p:nvPr/>
        </p:nvSpPr>
        <p:spPr>
          <a:xfrm rot="-5400000">
            <a:off x="5718625" y="272675"/>
            <a:ext cx="4556700" cy="4556700"/>
          </a:xfrm>
          <a:prstGeom prst="teardrop">
            <a:avLst>
              <a:gd name="adj" fmla="val 74796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97" name="Google Shape;297;p40"/>
          <p:cNvPicPr preferRelativeResize="0"/>
          <p:nvPr/>
        </p:nvPicPr>
        <p:blipFill rotWithShape="1">
          <a:blip r:embed="rId3">
            <a:alphaModFix/>
          </a:blip>
          <a:srcRect l="389" t="3431" r="39741" b="6511"/>
          <a:stretch/>
        </p:blipFill>
        <p:spPr>
          <a:xfrm rot="273" flipH="1">
            <a:off x="6108625" y="655625"/>
            <a:ext cx="3776700" cy="3790800"/>
          </a:xfrm>
          <a:prstGeom prst="teardrop">
            <a:avLst>
              <a:gd name="adj" fmla="val 99438"/>
            </a:avLst>
          </a:prstGeom>
          <a:noFill/>
          <a:ln w="2286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98" name="Google Shape;298;p40"/>
          <p:cNvSpPr txBox="1">
            <a:spLocks noGrp="1"/>
          </p:cNvSpPr>
          <p:nvPr>
            <p:ph type="body" idx="1"/>
          </p:nvPr>
        </p:nvSpPr>
        <p:spPr>
          <a:xfrm>
            <a:off x="678476" y="1110847"/>
            <a:ext cx="4650300" cy="33357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o-RO" sz="1400" dirty="0" smtClean="0"/>
              <a:t>AstroSwipe este o </a:t>
            </a:r>
            <a:r>
              <a:rPr lang="ro-RO" sz="1400" dirty="0" smtClean="0"/>
              <a:t>aplicatie de dating </a:t>
            </a:r>
            <a:r>
              <a:rPr lang="ro-RO" sz="1400" dirty="0" smtClean="0"/>
              <a:t>care se muleaza </a:t>
            </a:r>
            <a:r>
              <a:rPr lang="ro-RO" sz="1400" dirty="0" smtClean="0"/>
              <a:t>asupra publicului </a:t>
            </a:r>
            <a:r>
              <a:rPr lang="ro-RO" sz="1400" dirty="0" smtClean="0"/>
              <a:t>tanar. O caracteristica unica a acestei platforme este faptul ca oamenii isi pot gasi o persoana cu care sa comunice bazate pe zodia pe care o doresc ei.</a:t>
            </a: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ro-RO" sz="1400" dirty="0" smtClean="0"/>
              <a:t>Tinder, o aplicatie contemporana pentru tineri fara functionalitati speciale</a:t>
            </a:r>
            <a:endParaRPr sz="1400"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ro-RO" sz="1400" dirty="0" smtClean="0"/>
              <a:t>The league, o aplicatie care integreaza apeluri video </a:t>
            </a:r>
            <a:endParaRPr sz="1400" dirty="0" smtClean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ro-RO" sz="1400" dirty="0" smtClean="0"/>
              <a:t>Clover, o aplicatie care integreaza o functionalitate de creare a grupurilor de convorbiri</a:t>
            </a:r>
            <a:endParaRPr sz="140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sz="1400" dirty="0" smtClean="0"/>
              <a:t>Astfel ca, aplicatia vine cu un aspect unic care nu este abordat si integrat de catre alte platforme deja existente pe piata.</a:t>
            </a:r>
            <a:endParaRPr sz="1400" dirty="0"/>
          </a:p>
        </p:txBody>
      </p:sp>
      <p:sp>
        <p:nvSpPr>
          <p:cNvPr id="299" name="Google Shape;299;p40"/>
          <p:cNvSpPr txBox="1">
            <a:spLocks noGrp="1"/>
          </p:cNvSpPr>
          <p:nvPr>
            <p:ph type="title"/>
          </p:nvPr>
        </p:nvSpPr>
        <p:spPr>
          <a:xfrm>
            <a:off x="713225" y="445800"/>
            <a:ext cx="46503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 smtClean="0"/>
              <a:t>Conceptul proiectului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63750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9"/>
          <p:cNvSpPr txBox="1">
            <a:spLocks noGrp="1"/>
          </p:cNvSpPr>
          <p:nvPr>
            <p:ph type="title"/>
          </p:nvPr>
        </p:nvSpPr>
        <p:spPr>
          <a:xfrm>
            <a:off x="4211025" y="1639957"/>
            <a:ext cx="3205200" cy="149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 smtClean="0"/>
              <a:t>Tehnologii</a:t>
            </a:r>
            <a:endParaRPr dirty="0"/>
          </a:p>
        </p:txBody>
      </p:sp>
      <p:sp>
        <p:nvSpPr>
          <p:cNvPr id="290" name="Google Shape;290;p39"/>
          <p:cNvSpPr txBox="1">
            <a:spLocks noGrp="1"/>
          </p:cNvSpPr>
          <p:nvPr>
            <p:ph type="subTitle" idx="1"/>
          </p:nvPr>
        </p:nvSpPr>
        <p:spPr>
          <a:xfrm>
            <a:off x="4211025" y="3052212"/>
            <a:ext cx="3205200" cy="70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You can enter a subtitle here in case you need it</a:t>
            </a:r>
            <a:endParaRPr/>
          </a:p>
        </p:txBody>
      </p:sp>
      <p:sp>
        <p:nvSpPr>
          <p:cNvPr id="291" name="Google Shape;291;p39"/>
          <p:cNvSpPr txBox="1">
            <a:spLocks noGrp="1"/>
          </p:cNvSpPr>
          <p:nvPr>
            <p:ph type="title" idx="2"/>
          </p:nvPr>
        </p:nvSpPr>
        <p:spPr>
          <a:xfrm>
            <a:off x="1311225" y="1407650"/>
            <a:ext cx="2772300" cy="265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</a:t>
            </a:r>
            <a:r>
              <a:rPr lang="ro-RO" dirty="0" smtClean="0"/>
              <a:t>3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90302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ark Planets by Slidesgo">
  <a:themeElements>
    <a:clrScheme name="Simple Light">
      <a:dk1>
        <a:srgbClr val="1A1A1A"/>
      </a:dk1>
      <a:lt1>
        <a:srgbClr val="FFFFFF"/>
      </a:lt1>
      <a:dk2>
        <a:srgbClr val="FF87D7"/>
      </a:dk2>
      <a:lt2>
        <a:srgbClr val="FF3ABD"/>
      </a:lt2>
      <a:accent1>
        <a:srgbClr val="1A1A1A"/>
      </a:accent1>
      <a:accent2>
        <a:srgbClr val="FFFFFF"/>
      </a:accent2>
      <a:accent3>
        <a:srgbClr val="FF87D7"/>
      </a:accent3>
      <a:accent4>
        <a:srgbClr val="FF3ABD"/>
      </a:accent4>
      <a:accent5>
        <a:srgbClr val="1A1A1A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89</TotalTime>
  <Words>380</Words>
  <Application>Microsoft Office PowerPoint</Application>
  <PresentationFormat>On-screen Show (16:9)</PresentationFormat>
  <Paragraphs>65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Palanquin Dark</vt:lpstr>
      <vt:lpstr>Nunito SemiBold</vt:lpstr>
      <vt:lpstr>Nunito</vt:lpstr>
      <vt:lpstr>Oswald</vt:lpstr>
      <vt:lpstr>Oswald SemiBold</vt:lpstr>
      <vt:lpstr>Arial</vt:lpstr>
      <vt:lpstr>Dark Planets by Slidesgo</vt:lpstr>
      <vt:lpstr>AstroSwipe</vt:lpstr>
      <vt:lpstr>PowerPoint Presentation</vt:lpstr>
      <vt:lpstr>CONTINUT</vt:lpstr>
      <vt:lpstr>—ASTROSWIPE DEV TEAM</vt:lpstr>
      <vt:lpstr>Ideea</vt:lpstr>
      <vt:lpstr>Ideea proiectului</vt:lpstr>
      <vt:lpstr>Conceptul</vt:lpstr>
      <vt:lpstr>Conceptul proiectului</vt:lpstr>
      <vt:lpstr>Tehnologii</vt:lpstr>
      <vt:lpstr>Tehnologiile folosite in cadrul proiectului</vt:lpstr>
      <vt:lpstr>Backend + PM</vt:lpstr>
      <vt:lpstr>Frontend</vt:lpstr>
      <vt:lpstr>Testing</vt:lpstr>
      <vt:lpstr>Documentatie</vt:lpstr>
      <vt:lpstr>Multumim pentru atentie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AstroSwipe</dc:title>
  <dc:creator>Vladut Dinu</dc:creator>
  <cp:lastModifiedBy>Vladut Dinu</cp:lastModifiedBy>
  <cp:revision>13</cp:revision>
  <dcterms:modified xsi:type="dcterms:W3CDTF">2022-01-09T08:45:53Z</dcterms:modified>
</cp:coreProperties>
</file>